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8"/>
  </p:notesMasterIdLst>
  <p:sldIdLst>
    <p:sldId id="263" r:id="rId5"/>
    <p:sldId id="264" r:id="rId6"/>
    <p:sldId id="265" r:id="rId7"/>
    <p:sldId id="266" r:id="rId8"/>
    <p:sldId id="270" r:id="rId9"/>
    <p:sldId id="285" r:id="rId10"/>
    <p:sldId id="286" r:id="rId11"/>
    <p:sldId id="281" r:id="rId12"/>
    <p:sldId id="284" r:id="rId13"/>
    <p:sldId id="280" r:id="rId14"/>
    <p:sldId id="299" r:id="rId15"/>
    <p:sldId id="290" r:id="rId16"/>
    <p:sldId id="300" r:id="rId17"/>
    <p:sldId id="282" r:id="rId18"/>
    <p:sldId id="301" r:id="rId19"/>
    <p:sldId id="283" r:id="rId20"/>
    <p:sldId id="287" r:id="rId21"/>
    <p:sldId id="289" r:id="rId22"/>
    <p:sldId id="295" r:id="rId23"/>
    <p:sldId id="269" r:id="rId24"/>
    <p:sldId id="297" r:id="rId25"/>
    <p:sldId id="267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527688"/>
    <a:srgbClr val="5E889D"/>
    <a:srgbClr val="94B0BE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74"/>
  </p:normalViewPr>
  <p:slideViewPr>
    <p:cSldViewPr>
      <p:cViewPr varScale="1">
        <p:scale>
          <a:sx n="58" d="100"/>
          <a:sy n="58" d="100"/>
        </p:scale>
        <p:origin x="1028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" userId="b74a4ee5-19d5-4ecf-8a3b-bac7fc44b3ad" providerId="ADAL" clId="{16ED740B-ECE2-43F6-AC08-9D49F7CD67A0}"/>
    <pc:docChg chg="custSel modSld">
      <pc:chgData name="Thibault" userId="b74a4ee5-19d5-4ecf-8a3b-bac7fc44b3ad" providerId="ADAL" clId="{16ED740B-ECE2-43F6-AC08-9D49F7CD67A0}" dt="2020-08-13T12:52:56.333" v="36" actId="478"/>
      <pc:docMkLst>
        <pc:docMk/>
      </pc:docMkLst>
      <pc:sldChg chg="delSp modSp mod delAnim">
        <pc:chgData name="Thibault" userId="b74a4ee5-19d5-4ecf-8a3b-bac7fc44b3ad" providerId="ADAL" clId="{16ED740B-ECE2-43F6-AC08-9D49F7CD67A0}" dt="2020-08-13T12:51:32.497" v="1" actId="478"/>
        <pc:sldMkLst>
          <pc:docMk/>
          <pc:sldMk cId="0" sldId="263"/>
        </pc:sldMkLst>
        <pc:picChg chg="del mod">
          <ac:chgData name="Thibault" userId="b74a4ee5-19d5-4ecf-8a3b-bac7fc44b3ad" providerId="ADAL" clId="{16ED740B-ECE2-43F6-AC08-9D49F7CD67A0}" dt="2020-08-13T12:51:32.497" v="1" actId="478"/>
          <ac:picMkLst>
            <pc:docMk/>
            <pc:sldMk cId="0" sldId="263"/>
            <ac:picMk id="13" creationId="{3BD06B36-9AC3-489D-A9D7-B31D65EDCBBC}"/>
          </ac:picMkLst>
        </pc:picChg>
      </pc:sldChg>
      <pc:sldChg chg="delSp mod delAnim">
        <pc:chgData name="Thibault" userId="b74a4ee5-19d5-4ecf-8a3b-bac7fc44b3ad" providerId="ADAL" clId="{16ED740B-ECE2-43F6-AC08-9D49F7CD67A0}" dt="2020-08-13T12:51:44.947" v="2" actId="478"/>
        <pc:sldMkLst>
          <pc:docMk/>
          <pc:sldMk cId="3711186522" sldId="264"/>
        </pc:sldMkLst>
        <pc:picChg chg="del">
          <ac:chgData name="Thibault" userId="b74a4ee5-19d5-4ecf-8a3b-bac7fc44b3ad" providerId="ADAL" clId="{16ED740B-ECE2-43F6-AC08-9D49F7CD67A0}" dt="2020-08-13T12:51:44.947" v="2" actId="478"/>
          <ac:picMkLst>
            <pc:docMk/>
            <pc:sldMk cId="3711186522" sldId="264"/>
            <ac:picMk id="9" creationId="{74334A96-2224-475E-B4C0-6E5A8CD5D2F9}"/>
          </ac:picMkLst>
        </pc:picChg>
      </pc:sldChg>
      <pc:sldChg chg="delSp mod delAnim">
        <pc:chgData name="Thibault" userId="b74a4ee5-19d5-4ecf-8a3b-bac7fc44b3ad" providerId="ADAL" clId="{16ED740B-ECE2-43F6-AC08-9D49F7CD67A0}" dt="2020-08-13T12:51:47.849" v="3" actId="478"/>
        <pc:sldMkLst>
          <pc:docMk/>
          <pc:sldMk cId="3188338228" sldId="265"/>
        </pc:sldMkLst>
        <pc:picChg chg="del">
          <ac:chgData name="Thibault" userId="b74a4ee5-19d5-4ecf-8a3b-bac7fc44b3ad" providerId="ADAL" clId="{16ED740B-ECE2-43F6-AC08-9D49F7CD67A0}" dt="2020-08-13T12:51:47.849" v="3" actId="478"/>
          <ac:picMkLst>
            <pc:docMk/>
            <pc:sldMk cId="3188338228" sldId="265"/>
            <ac:picMk id="15" creationId="{995D5579-32B9-4EE3-BB53-DAAEA222E547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1:50.198" v="5" actId="478"/>
        <pc:sldMkLst>
          <pc:docMk/>
          <pc:sldMk cId="1204880264" sldId="266"/>
        </pc:sldMkLst>
        <pc:picChg chg="del mod">
          <ac:chgData name="Thibault" userId="b74a4ee5-19d5-4ecf-8a3b-bac7fc44b3ad" providerId="ADAL" clId="{16ED740B-ECE2-43F6-AC08-9D49F7CD67A0}" dt="2020-08-13T12:51:50.198" v="5" actId="478"/>
          <ac:picMkLst>
            <pc:docMk/>
            <pc:sldMk cId="1204880264" sldId="266"/>
            <ac:picMk id="14" creationId="{0E9112D9-FB7E-4274-BC3A-7AFF973F9FB0}"/>
          </ac:picMkLst>
        </pc:picChg>
      </pc:sldChg>
      <pc:sldChg chg="delSp mod delAnim">
        <pc:chgData name="Thibault" userId="b74a4ee5-19d5-4ecf-8a3b-bac7fc44b3ad" providerId="ADAL" clId="{16ED740B-ECE2-43F6-AC08-9D49F7CD67A0}" dt="2020-08-13T12:52:52.102" v="34" actId="478"/>
        <pc:sldMkLst>
          <pc:docMk/>
          <pc:sldMk cId="1301223598" sldId="269"/>
        </pc:sldMkLst>
        <pc:picChg chg="del">
          <ac:chgData name="Thibault" userId="b74a4ee5-19d5-4ecf-8a3b-bac7fc44b3ad" providerId="ADAL" clId="{16ED740B-ECE2-43F6-AC08-9D49F7CD67A0}" dt="2020-08-13T12:52:52.102" v="34" actId="478"/>
          <ac:picMkLst>
            <pc:docMk/>
            <pc:sldMk cId="1301223598" sldId="269"/>
            <ac:picMk id="20" creationId="{961F7054-4175-4746-8968-073D2870C69F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1:53.003" v="7" actId="478"/>
        <pc:sldMkLst>
          <pc:docMk/>
          <pc:sldMk cId="3243361378" sldId="270"/>
        </pc:sldMkLst>
        <pc:picChg chg="del mod">
          <ac:chgData name="Thibault" userId="b74a4ee5-19d5-4ecf-8a3b-bac7fc44b3ad" providerId="ADAL" clId="{16ED740B-ECE2-43F6-AC08-9D49F7CD67A0}" dt="2020-08-13T12:51:53.003" v="7" actId="478"/>
          <ac:picMkLst>
            <pc:docMk/>
            <pc:sldMk cId="3243361378" sldId="270"/>
            <ac:picMk id="12" creationId="{08D93F84-DFCD-4993-B149-BD5873D6C710}"/>
          </ac:picMkLst>
        </pc:picChg>
      </pc:sldChg>
      <pc:sldChg chg="delSp mod delAnim">
        <pc:chgData name="Thibault" userId="b74a4ee5-19d5-4ecf-8a3b-bac7fc44b3ad" providerId="ADAL" clId="{16ED740B-ECE2-43F6-AC08-9D49F7CD67A0}" dt="2020-08-13T12:52:07.494" v="13" actId="478"/>
        <pc:sldMkLst>
          <pc:docMk/>
          <pc:sldMk cId="2358387020" sldId="280"/>
        </pc:sldMkLst>
        <pc:picChg chg="del">
          <ac:chgData name="Thibault" userId="b74a4ee5-19d5-4ecf-8a3b-bac7fc44b3ad" providerId="ADAL" clId="{16ED740B-ECE2-43F6-AC08-9D49F7CD67A0}" dt="2020-08-13T12:52:07.494" v="13" actId="478"/>
          <ac:picMkLst>
            <pc:docMk/>
            <pc:sldMk cId="2358387020" sldId="280"/>
            <ac:picMk id="12" creationId="{CBF1BA53-61C0-4551-A6D6-1671284F8BD3}"/>
          </ac:picMkLst>
        </pc:picChg>
      </pc:sldChg>
      <pc:sldChg chg="delSp mod delAnim">
        <pc:chgData name="Thibault" userId="b74a4ee5-19d5-4ecf-8a3b-bac7fc44b3ad" providerId="ADAL" clId="{16ED740B-ECE2-43F6-AC08-9D49F7CD67A0}" dt="2020-08-13T12:52:02.905" v="11" actId="478"/>
        <pc:sldMkLst>
          <pc:docMk/>
          <pc:sldMk cId="855150973" sldId="281"/>
        </pc:sldMkLst>
        <pc:picChg chg="del">
          <ac:chgData name="Thibault" userId="b74a4ee5-19d5-4ecf-8a3b-bac7fc44b3ad" providerId="ADAL" clId="{16ED740B-ECE2-43F6-AC08-9D49F7CD67A0}" dt="2020-08-13T12:52:02.905" v="11" actId="478"/>
          <ac:picMkLst>
            <pc:docMk/>
            <pc:sldMk cId="855150973" sldId="281"/>
            <ac:picMk id="11" creationId="{E47B9AC2-AC14-4E9D-95A3-709287A340B4}"/>
          </ac:picMkLst>
        </pc:picChg>
      </pc:sldChg>
      <pc:sldChg chg="delSp mod delAnim">
        <pc:chgData name="Thibault" userId="b74a4ee5-19d5-4ecf-8a3b-bac7fc44b3ad" providerId="ADAL" clId="{16ED740B-ECE2-43F6-AC08-9D49F7CD67A0}" dt="2020-08-13T12:52:16.515" v="19" actId="478"/>
        <pc:sldMkLst>
          <pc:docMk/>
          <pc:sldMk cId="1868255489" sldId="282"/>
        </pc:sldMkLst>
        <pc:picChg chg="del">
          <ac:chgData name="Thibault" userId="b74a4ee5-19d5-4ecf-8a3b-bac7fc44b3ad" providerId="ADAL" clId="{16ED740B-ECE2-43F6-AC08-9D49F7CD67A0}" dt="2020-08-13T12:52:16.515" v="19" actId="478"/>
          <ac:picMkLst>
            <pc:docMk/>
            <pc:sldMk cId="1868255489" sldId="282"/>
            <ac:picMk id="35" creationId="{15C6D658-451E-47BC-9B97-06FC8FBE9A54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20.997" v="23" actId="478"/>
        <pc:sldMkLst>
          <pc:docMk/>
          <pc:sldMk cId="1502937107" sldId="283"/>
        </pc:sldMkLst>
        <pc:picChg chg="del mod">
          <ac:chgData name="Thibault" userId="b74a4ee5-19d5-4ecf-8a3b-bac7fc44b3ad" providerId="ADAL" clId="{16ED740B-ECE2-43F6-AC08-9D49F7CD67A0}" dt="2020-08-13T12:52:20.997" v="23" actId="478"/>
          <ac:picMkLst>
            <pc:docMk/>
            <pc:sldMk cId="1502937107" sldId="283"/>
            <ac:picMk id="2" creationId="{DE6E9A32-371A-4B0D-B32C-52B10C3D9978}"/>
          </ac:picMkLst>
        </pc:picChg>
      </pc:sldChg>
      <pc:sldChg chg="delSp mod delAnim">
        <pc:chgData name="Thibault" userId="b74a4ee5-19d5-4ecf-8a3b-bac7fc44b3ad" providerId="ADAL" clId="{16ED740B-ECE2-43F6-AC08-9D49F7CD67A0}" dt="2020-08-13T12:52:05.513" v="12" actId="478"/>
        <pc:sldMkLst>
          <pc:docMk/>
          <pc:sldMk cId="1710932962" sldId="284"/>
        </pc:sldMkLst>
        <pc:picChg chg="del">
          <ac:chgData name="Thibault" userId="b74a4ee5-19d5-4ecf-8a3b-bac7fc44b3ad" providerId="ADAL" clId="{16ED740B-ECE2-43F6-AC08-9D49F7CD67A0}" dt="2020-08-13T12:52:05.513" v="12" actId="478"/>
          <ac:picMkLst>
            <pc:docMk/>
            <pc:sldMk cId="1710932962" sldId="284"/>
            <ac:picMk id="13" creationId="{BA06A77B-CDCC-4995-8088-7ED1A9EA9718}"/>
          </ac:picMkLst>
        </pc:picChg>
      </pc:sldChg>
      <pc:sldChg chg="delSp mod delAnim">
        <pc:chgData name="Thibault" userId="b74a4ee5-19d5-4ecf-8a3b-bac7fc44b3ad" providerId="ADAL" clId="{16ED740B-ECE2-43F6-AC08-9D49F7CD67A0}" dt="2020-08-13T12:51:55.899" v="8" actId="478"/>
        <pc:sldMkLst>
          <pc:docMk/>
          <pc:sldMk cId="534319596" sldId="285"/>
        </pc:sldMkLst>
        <pc:picChg chg="del">
          <ac:chgData name="Thibault" userId="b74a4ee5-19d5-4ecf-8a3b-bac7fc44b3ad" providerId="ADAL" clId="{16ED740B-ECE2-43F6-AC08-9D49F7CD67A0}" dt="2020-08-13T12:51:55.899" v="8" actId="478"/>
          <ac:picMkLst>
            <pc:docMk/>
            <pc:sldMk cId="534319596" sldId="285"/>
            <ac:picMk id="14" creationId="{64CD7153-B39F-4CC0-9C43-0AC9DF73DB42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1:59.621" v="10" actId="478"/>
        <pc:sldMkLst>
          <pc:docMk/>
          <pc:sldMk cId="1202018886" sldId="286"/>
        </pc:sldMkLst>
        <pc:picChg chg="del mod">
          <ac:chgData name="Thibault" userId="b74a4ee5-19d5-4ecf-8a3b-bac7fc44b3ad" providerId="ADAL" clId="{16ED740B-ECE2-43F6-AC08-9D49F7CD67A0}" dt="2020-08-13T12:51:59.621" v="10" actId="478"/>
          <ac:picMkLst>
            <pc:docMk/>
            <pc:sldMk cId="1202018886" sldId="286"/>
            <ac:picMk id="32" creationId="{55441A5B-E1D8-47C1-80CC-0C492066BE96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23.717" v="25" actId="478"/>
        <pc:sldMkLst>
          <pc:docMk/>
          <pc:sldMk cId="430721368" sldId="287"/>
        </pc:sldMkLst>
        <pc:picChg chg="del mod">
          <ac:chgData name="Thibault" userId="b74a4ee5-19d5-4ecf-8a3b-bac7fc44b3ad" providerId="ADAL" clId="{16ED740B-ECE2-43F6-AC08-9D49F7CD67A0}" dt="2020-08-13T12:52:23.717" v="25" actId="478"/>
          <ac:picMkLst>
            <pc:docMk/>
            <pc:sldMk cId="430721368" sldId="287"/>
            <ac:picMk id="12" creationId="{020B41EC-BFAE-4E93-BCD3-C8FFFD2ECFB5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26.267" v="27" actId="478"/>
        <pc:sldMkLst>
          <pc:docMk/>
          <pc:sldMk cId="2751266683" sldId="289"/>
        </pc:sldMkLst>
        <pc:picChg chg="del mod">
          <ac:chgData name="Thibault" userId="b74a4ee5-19d5-4ecf-8a3b-bac7fc44b3ad" providerId="ADAL" clId="{16ED740B-ECE2-43F6-AC08-9D49F7CD67A0}" dt="2020-08-13T12:52:26.267" v="27" actId="478"/>
          <ac:picMkLst>
            <pc:docMk/>
            <pc:sldMk cId="2751266683" sldId="289"/>
            <ac:picMk id="15" creationId="{50DA1261-72F2-4879-BAAB-76941D195236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12.098" v="16" actId="478"/>
        <pc:sldMkLst>
          <pc:docMk/>
          <pc:sldMk cId="352147389" sldId="290"/>
        </pc:sldMkLst>
        <pc:picChg chg="del mod">
          <ac:chgData name="Thibault" userId="b74a4ee5-19d5-4ecf-8a3b-bac7fc44b3ad" providerId="ADAL" clId="{16ED740B-ECE2-43F6-AC08-9D49F7CD67A0}" dt="2020-08-13T12:52:12.098" v="16" actId="478"/>
          <ac:picMkLst>
            <pc:docMk/>
            <pc:sldMk cId="352147389" sldId="290"/>
            <ac:picMk id="8" creationId="{415F4707-9B97-4637-80DA-E41CC93B274A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47.355" v="33" actId="20577"/>
        <pc:sldMkLst>
          <pc:docMk/>
          <pc:sldMk cId="3094944062" sldId="295"/>
        </pc:sldMkLst>
        <pc:spChg chg="mod">
          <ac:chgData name="Thibault" userId="b74a4ee5-19d5-4ecf-8a3b-bac7fc44b3ad" providerId="ADAL" clId="{16ED740B-ECE2-43F6-AC08-9D49F7CD67A0}" dt="2020-08-13T12:52:47.355" v="33" actId="20577"/>
          <ac:spMkLst>
            <pc:docMk/>
            <pc:sldMk cId="3094944062" sldId="295"/>
            <ac:spMk id="3" creationId="{1DE9304F-0657-4162-9FD3-1AB456CB681E}"/>
          </ac:spMkLst>
        </pc:spChg>
        <pc:picChg chg="del mod">
          <ac:chgData name="Thibault" userId="b74a4ee5-19d5-4ecf-8a3b-bac7fc44b3ad" providerId="ADAL" clId="{16ED740B-ECE2-43F6-AC08-9D49F7CD67A0}" dt="2020-08-13T12:52:33.943" v="29" actId="478"/>
          <ac:picMkLst>
            <pc:docMk/>
            <pc:sldMk cId="3094944062" sldId="295"/>
            <ac:picMk id="12" creationId="{2CB9CBC1-55DF-41D7-9147-91AD912902DB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56.333" v="36" actId="478"/>
        <pc:sldMkLst>
          <pc:docMk/>
          <pc:sldMk cId="2807092842" sldId="297"/>
        </pc:sldMkLst>
        <pc:picChg chg="del mod">
          <ac:chgData name="Thibault" userId="b74a4ee5-19d5-4ecf-8a3b-bac7fc44b3ad" providerId="ADAL" clId="{16ED740B-ECE2-43F6-AC08-9D49F7CD67A0}" dt="2020-08-13T12:52:56.333" v="36" actId="478"/>
          <ac:picMkLst>
            <pc:docMk/>
            <pc:sldMk cId="2807092842" sldId="297"/>
            <ac:picMk id="15" creationId="{07B1CB27-4CFE-41A7-B072-570DBA082599}"/>
          </ac:picMkLst>
        </pc:picChg>
      </pc:sldChg>
      <pc:sldChg chg="delSp mod delAnim">
        <pc:chgData name="Thibault" userId="b74a4ee5-19d5-4ecf-8a3b-bac7fc44b3ad" providerId="ADAL" clId="{16ED740B-ECE2-43F6-AC08-9D49F7CD67A0}" dt="2020-08-13T12:52:09.925" v="14" actId="478"/>
        <pc:sldMkLst>
          <pc:docMk/>
          <pc:sldMk cId="2500820719" sldId="299"/>
        </pc:sldMkLst>
        <pc:picChg chg="del">
          <ac:chgData name="Thibault" userId="b74a4ee5-19d5-4ecf-8a3b-bac7fc44b3ad" providerId="ADAL" clId="{16ED740B-ECE2-43F6-AC08-9D49F7CD67A0}" dt="2020-08-13T12:52:09.925" v="14" actId="478"/>
          <ac:picMkLst>
            <pc:docMk/>
            <pc:sldMk cId="2500820719" sldId="299"/>
            <ac:picMk id="23" creationId="{8E7ABFB8-61E0-4FEA-8A57-13AB73FF2224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14.352" v="18" actId="478"/>
        <pc:sldMkLst>
          <pc:docMk/>
          <pc:sldMk cId="2836488566" sldId="300"/>
        </pc:sldMkLst>
        <pc:picChg chg="del mod">
          <ac:chgData name="Thibault" userId="b74a4ee5-19d5-4ecf-8a3b-bac7fc44b3ad" providerId="ADAL" clId="{16ED740B-ECE2-43F6-AC08-9D49F7CD67A0}" dt="2020-08-13T12:52:14.352" v="18" actId="478"/>
          <ac:picMkLst>
            <pc:docMk/>
            <pc:sldMk cId="2836488566" sldId="300"/>
            <ac:picMk id="7" creationId="{65C38C01-3E0D-48A9-929F-E02F2D3384DF}"/>
          </ac:picMkLst>
        </pc:picChg>
      </pc:sldChg>
      <pc:sldChg chg="delSp modSp mod delAnim">
        <pc:chgData name="Thibault" userId="b74a4ee5-19d5-4ecf-8a3b-bac7fc44b3ad" providerId="ADAL" clId="{16ED740B-ECE2-43F6-AC08-9D49F7CD67A0}" dt="2020-08-13T12:52:18.656" v="21" actId="478"/>
        <pc:sldMkLst>
          <pc:docMk/>
          <pc:sldMk cId="707096567" sldId="301"/>
        </pc:sldMkLst>
        <pc:picChg chg="del mod">
          <ac:chgData name="Thibault" userId="b74a4ee5-19d5-4ecf-8a3b-bac7fc44b3ad" providerId="ADAL" clId="{16ED740B-ECE2-43F6-AC08-9D49F7CD67A0}" dt="2020-08-13T12:52:18.656" v="21" actId="478"/>
          <ac:picMkLst>
            <pc:docMk/>
            <pc:sldMk cId="707096567" sldId="301"/>
            <ac:picMk id="29" creationId="{53AAD406-542C-4BE7-9573-9A3C3A29B8B2}"/>
          </ac:picMkLst>
        </pc:picChg>
      </pc:sldChg>
    </pc:docChg>
  </pc:docChgLst>
  <pc:docChgLst>
    <pc:chgData name="Thibault" userId="b74a4ee5-19d5-4ecf-8a3b-bac7fc44b3ad" providerId="ADAL" clId="{43027739-87B6-4C18-ABF0-D3F645BFAC11}"/>
    <pc:docChg chg="undo custSel addSld delSld modSld">
      <pc:chgData name="Thibault" userId="b74a4ee5-19d5-4ecf-8a3b-bac7fc44b3ad" providerId="ADAL" clId="{43027739-87B6-4C18-ABF0-D3F645BFAC11}" dt="2020-08-03T15:15:56.581" v="1144" actId="478"/>
      <pc:docMkLst>
        <pc:docMk/>
      </pc:docMkLst>
      <pc:sldChg chg="addSp delSp modSp mod">
        <pc:chgData name="Thibault" userId="b74a4ee5-19d5-4ecf-8a3b-bac7fc44b3ad" providerId="ADAL" clId="{43027739-87B6-4C18-ABF0-D3F645BFAC11}" dt="2020-08-03T13:48:03.872" v="991"/>
        <pc:sldMkLst>
          <pc:docMk/>
          <pc:sldMk cId="0" sldId="263"/>
        </pc:sldMkLst>
        <pc:spChg chg="add del mod">
          <ac:chgData name="Thibault" userId="b74a4ee5-19d5-4ecf-8a3b-bac7fc44b3ad" providerId="ADAL" clId="{43027739-87B6-4C18-ABF0-D3F645BFAC11}" dt="2020-08-03T08:58:16.277" v="2"/>
          <ac:spMkLst>
            <pc:docMk/>
            <pc:sldMk cId="0" sldId="263"/>
            <ac:spMk id="2" creationId="{52D2E796-8108-4988-923F-902110FA5511}"/>
          </ac:spMkLst>
        </pc:spChg>
        <pc:spChg chg="add mod">
          <ac:chgData name="Thibault" userId="b74a4ee5-19d5-4ecf-8a3b-bac7fc44b3ad" providerId="ADAL" clId="{43027739-87B6-4C18-ABF0-D3F645BFAC11}" dt="2020-08-03T08:59:07.203" v="49" actId="1038"/>
          <ac:spMkLst>
            <pc:docMk/>
            <pc:sldMk cId="0" sldId="263"/>
            <ac:spMk id="6" creationId="{61D17B07-3061-43A9-AA0C-03E8BBC6996C}"/>
          </ac:spMkLst>
        </pc:spChg>
        <pc:picChg chg="mod">
          <ac:chgData name="Thibault" userId="b74a4ee5-19d5-4ecf-8a3b-bac7fc44b3ad" providerId="ADAL" clId="{43027739-87B6-4C18-ABF0-D3F645BFAC11}" dt="2020-08-03T10:41:46.616" v="900" actId="1076"/>
          <ac:picMkLst>
            <pc:docMk/>
            <pc:sldMk cId="0" sldId="263"/>
            <ac:picMk id="5" creationId="{AA29EDAA-3D30-4ABE-9E1D-DFCDF6C74E83}"/>
          </ac:picMkLst>
        </pc:picChg>
        <pc:picChg chg="add del mod">
          <ac:chgData name="Thibault" userId="b74a4ee5-19d5-4ecf-8a3b-bac7fc44b3ad" providerId="ADAL" clId="{43027739-87B6-4C18-ABF0-D3F645BFAC11}" dt="2020-08-03T10:48:24.631" v="902"/>
          <ac:picMkLst>
            <pc:docMk/>
            <pc:sldMk cId="0" sldId="263"/>
            <ac:picMk id="9" creationId="{319DD7B5-5E21-43D9-BD4A-AE32D84975F9}"/>
          </ac:picMkLst>
        </pc:picChg>
        <pc:picChg chg="add del mod">
          <ac:chgData name="Thibault" userId="b74a4ee5-19d5-4ecf-8a3b-bac7fc44b3ad" providerId="ADAL" clId="{43027739-87B6-4C18-ABF0-D3F645BFAC11}" dt="2020-08-03T12:55:31.128" v="946"/>
          <ac:picMkLst>
            <pc:docMk/>
            <pc:sldMk cId="0" sldId="263"/>
            <ac:picMk id="10" creationId="{E43A832A-2D26-4E84-9FAD-10FCC639B211}"/>
          </ac:picMkLst>
        </pc:picChg>
        <pc:picChg chg="add del mod">
          <ac:chgData name="Thibault" userId="b74a4ee5-19d5-4ecf-8a3b-bac7fc44b3ad" providerId="ADAL" clId="{43027739-87B6-4C18-ABF0-D3F645BFAC11}" dt="2020-08-03T13:46:58.612" v="990"/>
          <ac:picMkLst>
            <pc:docMk/>
            <pc:sldMk cId="0" sldId="263"/>
            <ac:picMk id="11" creationId="{22A4674A-CDEA-4515-BFAC-813FE808FE8F}"/>
          </ac:picMkLst>
        </pc:picChg>
        <pc:picChg chg="add del mod">
          <ac:chgData name="Thibault" userId="b74a4ee5-19d5-4ecf-8a3b-bac7fc44b3ad" providerId="ADAL" clId="{43027739-87B6-4C18-ABF0-D3F645BFAC11}" dt="2020-08-03T13:48:03.872" v="991"/>
          <ac:picMkLst>
            <pc:docMk/>
            <pc:sldMk cId="0" sldId="263"/>
            <ac:picMk id="12" creationId="{CCCB2854-5DD8-4932-B80D-31DB375FB870}"/>
          </ac:picMkLst>
        </pc:picChg>
        <pc:picChg chg="add mod">
          <ac:chgData name="Thibault" userId="b74a4ee5-19d5-4ecf-8a3b-bac7fc44b3ad" providerId="ADAL" clId="{43027739-87B6-4C18-ABF0-D3F645BFAC11}" dt="2020-08-03T13:48:03.872" v="991"/>
          <ac:picMkLst>
            <pc:docMk/>
            <pc:sldMk cId="0" sldId="263"/>
            <ac:picMk id="13" creationId="{3BD06B36-9AC3-489D-A9D7-B31D65EDCBBC}"/>
          </ac:picMkLst>
        </pc:picChg>
        <pc:picChg chg="del">
          <ac:chgData name="Thibault" userId="b74a4ee5-19d5-4ecf-8a3b-bac7fc44b3ad" providerId="ADAL" clId="{43027739-87B6-4C18-ABF0-D3F645BFAC11}" dt="2020-08-03T10:45:17.879" v="901"/>
          <ac:picMkLst>
            <pc:docMk/>
            <pc:sldMk cId="0" sldId="263"/>
            <ac:picMk id="16" creationId="{72DA89DF-50CC-4604-AE30-E3E5665AC578}"/>
          </ac:picMkLst>
        </pc:picChg>
      </pc:sldChg>
      <pc:sldChg chg="addSp delSp modSp modAnim">
        <pc:chgData name="Thibault" userId="b74a4ee5-19d5-4ecf-8a3b-bac7fc44b3ad" providerId="ADAL" clId="{43027739-87B6-4C18-ABF0-D3F645BFAC11}" dt="2020-08-03T13:50:32.285" v="993"/>
        <pc:sldMkLst>
          <pc:docMk/>
          <pc:sldMk cId="3711186522" sldId="264"/>
        </pc:sldMkLst>
        <pc:picChg chg="add del mod">
          <ac:chgData name="Thibault" userId="b74a4ee5-19d5-4ecf-8a3b-bac7fc44b3ad" providerId="ADAL" clId="{43027739-87B6-4C18-ABF0-D3F645BFAC11}" dt="2020-08-03T12:55:31.128" v="946"/>
          <ac:picMkLst>
            <pc:docMk/>
            <pc:sldMk cId="3711186522" sldId="264"/>
            <ac:picMk id="5" creationId="{050BB96B-B5BA-4F64-81AE-86A1B15F2187}"/>
          </ac:picMkLst>
        </pc:picChg>
        <pc:picChg chg="add del mod">
          <ac:chgData name="Thibault" userId="b74a4ee5-19d5-4ecf-8a3b-bac7fc44b3ad" providerId="ADAL" clId="{43027739-87B6-4C18-ABF0-D3F645BFAC11}" dt="2020-08-03T13:48:03.872" v="991"/>
          <ac:picMkLst>
            <pc:docMk/>
            <pc:sldMk cId="3711186522" sldId="264"/>
            <ac:picMk id="6" creationId="{4711225A-4049-4268-B8A6-28A29DDAC125}"/>
          </ac:picMkLst>
        </pc:picChg>
        <pc:picChg chg="add del mod">
          <ac:chgData name="Thibault" userId="b74a4ee5-19d5-4ecf-8a3b-bac7fc44b3ad" providerId="ADAL" clId="{43027739-87B6-4C18-ABF0-D3F645BFAC11}" dt="2020-08-03T13:48:42.531" v="992"/>
          <ac:picMkLst>
            <pc:docMk/>
            <pc:sldMk cId="3711186522" sldId="264"/>
            <ac:picMk id="7" creationId="{65CC78F0-B9F0-4493-BB63-F774FE22C69A}"/>
          </ac:picMkLst>
        </pc:picChg>
        <pc:picChg chg="add del mod">
          <ac:chgData name="Thibault" userId="b74a4ee5-19d5-4ecf-8a3b-bac7fc44b3ad" providerId="ADAL" clId="{43027739-87B6-4C18-ABF0-D3F645BFAC11}" dt="2020-08-03T13:50:32.285" v="993"/>
          <ac:picMkLst>
            <pc:docMk/>
            <pc:sldMk cId="3711186522" sldId="264"/>
            <ac:picMk id="8" creationId="{80DC4F38-9D60-44B2-B7E2-760D5EDE8681}"/>
          </ac:picMkLst>
        </pc:picChg>
        <pc:picChg chg="add mod">
          <ac:chgData name="Thibault" userId="b74a4ee5-19d5-4ecf-8a3b-bac7fc44b3ad" providerId="ADAL" clId="{43027739-87B6-4C18-ABF0-D3F645BFAC11}" dt="2020-08-03T13:50:32.285" v="993"/>
          <ac:picMkLst>
            <pc:docMk/>
            <pc:sldMk cId="3711186522" sldId="264"/>
            <ac:picMk id="9" creationId="{74334A96-2224-475E-B4C0-6E5A8CD5D2F9}"/>
          </ac:picMkLst>
        </pc:picChg>
        <pc:picChg chg="del">
          <ac:chgData name="Thibault" userId="b74a4ee5-19d5-4ecf-8a3b-bac7fc44b3ad" providerId="ADAL" clId="{43027739-87B6-4C18-ABF0-D3F645BFAC11}" dt="2020-08-03T10:48:24.631" v="902"/>
          <ac:picMkLst>
            <pc:docMk/>
            <pc:sldMk cId="3711186522" sldId="264"/>
            <ac:picMk id="18" creationId="{4250AF9B-BFFC-4701-946E-CDB332C753A5}"/>
          </ac:picMkLst>
        </pc:picChg>
      </pc:sldChg>
      <pc:sldChg chg="addSp delSp modSp modAnim">
        <pc:chgData name="Thibault" userId="b74a4ee5-19d5-4ecf-8a3b-bac7fc44b3ad" providerId="ADAL" clId="{43027739-87B6-4C18-ABF0-D3F645BFAC11}" dt="2020-08-03T13:55:07.199" v="997"/>
        <pc:sldMkLst>
          <pc:docMk/>
          <pc:sldMk cId="3188338228" sldId="265"/>
        </pc:sldMkLst>
        <pc:spChg chg="mod">
          <ac:chgData name="Thibault" userId="b74a4ee5-19d5-4ecf-8a3b-bac7fc44b3ad" providerId="ADAL" clId="{43027739-87B6-4C18-ABF0-D3F645BFAC11}" dt="2020-08-03T10:38:14.885" v="858" actId="113"/>
          <ac:spMkLst>
            <pc:docMk/>
            <pc:sldMk cId="3188338228" sldId="265"/>
            <ac:spMk id="3" creationId="{D5889936-A1BE-4A66-9FD7-AEC7AC9F615E}"/>
          </ac:spMkLst>
        </pc:spChg>
        <pc:picChg chg="add del mod">
          <ac:chgData name="Thibault" userId="b74a4ee5-19d5-4ecf-8a3b-bac7fc44b3ad" providerId="ADAL" clId="{43027739-87B6-4C18-ABF0-D3F645BFAC11}" dt="2020-08-03T10:48:46.627" v="903"/>
          <ac:picMkLst>
            <pc:docMk/>
            <pc:sldMk cId="3188338228" sldId="265"/>
            <ac:picMk id="2" creationId="{71932192-2653-4324-A049-3A6FC93558DA}"/>
          </ac:picMkLst>
        </pc:picChg>
        <pc:picChg chg="add del mod">
          <ac:chgData name="Thibault" userId="b74a4ee5-19d5-4ecf-8a3b-bac7fc44b3ad" providerId="ADAL" clId="{43027739-87B6-4C18-ABF0-D3F645BFAC11}" dt="2020-08-03T10:49:08.536" v="904"/>
          <ac:picMkLst>
            <pc:docMk/>
            <pc:sldMk cId="3188338228" sldId="265"/>
            <ac:picMk id="5" creationId="{F9893881-F01E-4D64-B6CD-B6B7FB8B75D6}"/>
          </ac:picMkLst>
        </pc:picChg>
        <pc:picChg chg="add del mod">
          <ac:chgData name="Thibault" userId="b74a4ee5-19d5-4ecf-8a3b-bac7fc44b3ad" providerId="ADAL" clId="{43027739-87B6-4C18-ABF0-D3F645BFAC11}" dt="2020-08-03T10:49:51.136" v="905"/>
          <ac:picMkLst>
            <pc:docMk/>
            <pc:sldMk cId="3188338228" sldId="265"/>
            <ac:picMk id="6" creationId="{129DB2AF-E0F2-4EB2-9459-C69041AD9BFD}"/>
          </ac:picMkLst>
        </pc:picChg>
        <pc:picChg chg="add del mod">
          <ac:chgData name="Thibault" userId="b74a4ee5-19d5-4ecf-8a3b-bac7fc44b3ad" providerId="ADAL" clId="{43027739-87B6-4C18-ABF0-D3F645BFAC11}" dt="2020-08-03T10:51:10.904" v="906"/>
          <ac:picMkLst>
            <pc:docMk/>
            <pc:sldMk cId="3188338228" sldId="265"/>
            <ac:picMk id="7" creationId="{A6BA8A13-1797-4F05-B921-01460D83288D}"/>
          </ac:picMkLst>
        </pc:picChg>
        <pc:picChg chg="add del mod">
          <ac:chgData name="Thibault" userId="b74a4ee5-19d5-4ecf-8a3b-bac7fc44b3ad" providerId="ADAL" clId="{43027739-87B6-4C18-ABF0-D3F645BFAC11}" dt="2020-08-03T10:52:26.879" v="907"/>
          <ac:picMkLst>
            <pc:docMk/>
            <pc:sldMk cId="3188338228" sldId="265"/>
            <ac:picMk id="8" creationId="{EFBC6CB5-93D4-4DDB-AD10-B5CB102BD5E6}"/>
          </ac:picMkLst>
        </pc:picChg>
        <pc:picChg chg="add del mod">
          <ac:chgData name="Thibault" userId="b74a4ee5-19d5-4ecf-8a3b-bac7fc44b3ad" providerId="ADAL" clId="{43027739-87B6-4C18-ABF0-D3F645BFAC11}" dt="2020-08-03T10:54:18.907" v="908"/>
          <ac:picMkLst>
            <pc:docMk/>
            <pc:sldMk cId="3188338228" sldId="265"/>
            <ac:picMk id="9" creationId="{F3F3CD21-DF5F-4C59-AE37-FCE1CC7FDE04}"/>
          </ac:picMkLst>
        </pc:picChg>
        <pc:picChg chg="add del mod">
          <ac:chgData name="Thibault" userId="b74a4ee5-19d5-4ecf-8a3b-bac7fc44b3ad" providerId="ADAL" clId="{43027739-87B6-4C18-ABF0-D3F645BFAC11}" dt="2020-08-03T12:55:31.128" v="946"/>
          <ac:picMkLst>
            <pc:docMk/>
            <pc:sldMk cId="3188338228" sldId="265"/>
            <ac:picMk id="10" creationId="{666ECFBA-A7C7-4172-A5F0-40AFC1D831D2}"/>
          </ac:picMkLst>
        </pc:picChg>
        <pc:picChg chg="add del mod">
          <ac:chgData name="Thibault" userId="b74a4ee5-19d5-4ecf-8a3b-bac7fc44b3ad" providerId="ADAL" clId="{43027739-87B6-4C18-ABF0-D3F645BFAC11}" dt="2020-08-03T13:52:22.263" v="994"/>
          <ac:picMkLst>
            <pc:docMk/>
            <pc:sldMk cId="3188338228" sldId="265"/>
            <ac:picMk id="11" creationId="{48C40DE8-3213-4078-805E-3B2C623A9564}"/>
          </ac:picMkLst>
        </pc:picChg>
        <pc:picChg chg="add del mod">
          <ac:chgData name="Thibault" userId="b74a4ee5-19d5-4ecf-8a3b-bac7fc44b3ad" providerId="ADAL" clId="{43027739-87B6-4C18-ABF0-D3F645BFAC11}" dt="2020-08-03T13:52:49.856" v="995"/>
          <ac:picMkLst>
            <pc:docMk/>
            <pc:sldMk cId="3188338228" sldId="265"/>
            <ac:picMk id="12" creationId="{34327E75-8546-4459-AF31-F28F12369783}"/>
          </ac:picMkLst>
        </pc:picChg>
        <pc:picChg chg="add del mod">
          <ac:chgData name="Thibault" userId="b74a4ee5-19d5-4ecf-8a3b-bac7fc44b3ad" providerId="ADAL" clId="{43027739-87B6-4C18-ABF0-D3F645BFAC11}" dt="2020-08-03T13:53:58.526" v="996"/>
          <ac:picMkLst>
            <pc:docMk/>
            <pc:sldMk cId="3188338228" sldId="265"/>
            <ac:picMk id="13" creationId="{6D45F324-E3E9-48A9-9BDB-10E7D2495D2A}"/>
          </ac:picMkLst>
        </pc:picChg>
        <pc:picChg chg="add del mod">
          <ac:chgData name="Thibault" userId="b74a4ee5-19d5-4ecf-8a3b-bac7fc44b3ad" providerId="ADAL" clId="{43027739-87B6-4C18-ABF0-D3F645BFAC11}" dt="2020-08-03T13:55:07.199" v="997"/>
          <ac:picMkLst>
            <pc:docMk/>
            <pc:sldMk cId="3188338228" sldId="265"/>
            <ac:picMk id="14" creationId="{E1E2F2F7-A107-42E4-9BD7-7C4653A48F26}"/>
          </ac:picMkLst>
        </pc:picChg>
        <pc:picChg chg="add mod">
          <ac:chgData name="Thibault" userId="b74a4ee5-19d5-4ecf-8a3b-bac7fc44b3ad" providerId="ADAL" clId="{43027739-87B6-4C18-ABF0-D3F645BFAC11}" dt="2020-08-03T13:55:07.199" v="997"/>
          <ac:picMkLst>
            <pc:docMk/>
            <pc:sldMk cId="3188338228" sldId="265"/>
            <ac:picMk id="15" creationId="{995D5579-32B9-4EE3-BB53-DAAEA222E547}"/>
          </ac:picMkLst>
        </pc:picChg>
        <pc:picChg chg="del">
          <ac:chgData name="Thibault" userId="b74a4ee5-19d5-4ecf-8a3b-bac7fc44b3ad" providerId="ADAL" clId="{43027739-87B6-4C18-ABF0-D3F645BFAC11}" dt="2020-08-03T10:48:24.631" v="902"/>
          <ac:picMkLst>
            <pc:docMk/>
            <pc:sldMk cId="3188338228" sldId="265"/>
            <ac:picMk id="16" creationId="{0F9EC0A3-3E7F-478F-A286-F63E98B00BA8}"/>
          </ac:picMkLst>
        </pc:picChg>
      </pc:sldChg>
      <pc:sldChg chg="addSp delSp modSp mod modAnim">
        <pc:chgData name="Thibault" userId="b74a4ee5-19d5-4ecf-8a3b-bac7fc44b3ad" providerId="ADAL" clId="{43027739-87B6-4C18-ABF0-D3F645BFAC11}" dt="2020-08-03T15:10:50.344" v="1101" actId="207"/>
        <pc:sldMkLst>
          <pc:docMk/>
          <pc:sldMk cId="1204880264" sldId="266"/>
        </pc:sldMkLst>
        <pc:spChg chg="mod">
          <ac:chgData name="Thibault" userId="b74a4ee5-19d5-4ecf-8a3b-bac7fc44b3ad" providerId="ADAL" clId="{43027739-87B6-4C18-ABF0-D3F645BFAC11}" dt="2020-08-03T10:31:50.124" v="820" actId="1076"/>
          <ac:spMkLst>
            <pc:docMk/>
            <pc:sldMk cId="1204880264" sldId="266"/>
            <ac:spMk id="3" creationId="{BBBB1F7C-D394-48A2-B4F4-F46C688F9274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5" creationId="{F956D4E1-8C59-4C5A-99FA-478D319BE7F8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6" creationId="{77CC41B1-1742-4615-9CF5-9F04BED5480B}"/>
          </ac:spMkLst>
        </pc:spChg>
        <pc:spChg chg="mod">
          <ac:chgData name="Thibault" userId="b74a4ee5-19d5-4ecf-8a3b-bac7fc44b3ad" providerId="ADAL" clId="{43027739-87B6-4C18-ABF0-D3F645BFAC11}" dt="2020-08-03T15:10:50.344" v="1101" actId="207"/>
          <ac:spMkLst>
            <pc:docMk/>
            <pc:sldMk cId="1204880264" sldId="266"/>
            <ac:spMk id="7" creationId="{AD3D7134-7D84-41B5-B7AB-BA91A447560F}"/>
          </ac:spMkLst>
        </pc:spChg>
        <pc:spChg chg="mod">
          <ac:chgData name="Thibault" userId="b74a4ee5-19d5-4ecf-8a3b-bac7fc44b3ad" providerId="ADAL" clId="{43027739-87B6-4C18-ABF0-D3F645BFAC11}" dt="2020-08-03T09:10:07.064" v="174" actId="1036"/>
          <ac:spMkLst>
            <pc:docMk/>
            <pc:sldMk cId="1204880264" sldId="266"/>
            <ac:spMk id="13" creationId="{3ABEA04C-5581-4092-84FB-56150692FE71}"/>
          </ac:spMkLst>
        </pc:spChg>
        <pc:spChg chg="mod">
          <ac:chgData name="Thibault" userId="b74a4ee5-19d5-4ecf-8a3b-bac7fc44b3ad" providerId="ADAL" clId="{43027739-87B6-4C18-ABF0-D3F645BFAC11}" dt="2020-08-03T10:31:50.124" v="820" actId="1076"/>
          <ac:spMkLst>
            <pc:docMk/>
            <pc:sldMk cId="1204880264" sldId="266"/>
            <ac:spMk id="15" creationId="{2B8A44EC-EF58-4FA2-B4F6-9762691C35CD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16" creationId="{FFDADC87-8680-465A-BE7D-5D9C43411A7D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20" creationId="{A571C0D6-14BC-4723-A584-B9FC75EC5E57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24" creationId="{D94E66E5-9DD8-4F1D-B1D4-EF6B66EE4856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28" creationId="{DEF181C1-632E-4C55-8F0B-1C26D353CAB8}"/>
          </ac:spMkLst>
        </pc:spChg>
        <pc:spChg chg="mod">
          <ac:chgData name="Thibault" userId="b74a4ee5-19d5-4ecf-8a3b-bac7fc44b3ad" providerId="ADAL" clId="{43027739-87B6-4C18-ABF0-D3F645BFAC11}" dt="2020-08-03T09:09:07.763" v="171" actId="1036"/>
          <ac:spMkLst>
            <pc:docMk/>
            <pc:sldMk cId="1204880264" sldId="266"/>
            <ac:spMk id="29" creationId="{5C31743B-7409-4C8B-9CF7-1BF9DC716DB9}"/>
          </ac:spMkLst>
        </pc:spChg>
        <pc:picChg chg="add del mod">
          <ac:chgData name="Thibault" userId="b74a4ee5-19d5-4ecf-8a3b-bac7fc44b3ad" providerId="ADAL" clId="{43027739-87B6-4C18-ABF0-D3F645BFAC11}" dt="2020-08-03T10:54:18.907" v="908"/>
          <ac:picMkLst>
            <pc:docMk/>
            <pc:sldMk cId="1204880264" sldId="266"/>
            <ac:picMk id="2" creationId="{1EAE37AF-61B1-4038-997D-01AD6329F762}"/>
          </ac:picMkLst>
        </pc:picChg>
        <pc:picChg chg="add del mod">
          <ac:chgData name="Thibault" userId="b74a4ee5-19d5-4ecf-8a3b-bac7fc44b3ad" providerId="ADAL" clId="{43027739-87B6-4C18-ABF0-D3F645BFAC11}" dt="2020-08-03T10:59:03.002" v="911"/>
          <ac:picMkLst>
            <pc:docMk/>
            <pc:sldMk cId="1204880264" sldId="266"/>
            <ac:picMk id="8" creationId="{59D559A5-F4A5-42A6-B6E2-23A98E8B17D2}"/>
          </ac:picMkLst>
        </pc:picChg>
        <pc:picChg chg="add del mod">
          <ac:chgData name="Thibault" userId="b74a4ee5-19d5-4ecf-8a3b-bac7fc44b3ad" providerId="ADAL" clId="{43027739-87B6-4C18-ABF0-D3F645BFAC11}" dt="2020-08-03T12:55:31.128" v="946"/>
          <ac:picMkLst>
            <pc:docMk/>
            <pc:sldMk cId="1204880264" sldId="266"/>
            <ac:picMk id="9" creationId="{B0D362D4-C093-4EE3-9516-4AB9E9E37A1B}"/>
          </ac:picMkLst>
        </pc:picChg>
        <pc:picChg chg="mod">
          <ac:chgData name="Thibault" userId="b74a4ee5-19d5-4ecf-8a3b-bac7fc44b3ad" providerId="ADAL" clId="{43027739-87B6-4C18-ABF0-D3F645BFAC11}" dt="2020-08-03T10:31:50.124" v="820" actId="1076"/>
          <ac:picMkLst>
            <pc:docMk/>
            <pc:sldMk cId="1204880264" sldId="266"/>
            <ac:picMk id="10" creationId="{6777E601-00F8-4955-96FC-2E43C003544B}"/>
          </ac:picMkLst>
        </pc:picChg>
        <pc:picChg chg="add del mod">
          <ac:chgData name="Thibault" userId="b74a4ee5-19d5-4ecf-8a3b-bac7fc44b3ad" providerId="ADAL" clId="{43027739-87B6-4C18-ABF0-D3F645BFAC11}" dt="2020-08-03T14:01:42.580" v="998"/>
          <ac:picMkLst>
            <pc:docMk/>
            <pc:sldMk cId="1204880264" sldId="266"/>
            <ac:picMk id="11" creationId="{042BAF57-EF4C-4446-8832-092E750020D3}"/>
          </ac:picMkLst>
        </pc:picChg>
        <pc:picChg chg="mod">
          <ac:chgData name="Thibault" userId="b74a4ee5-19d5-4ecf-8a3b-bac7fc44b3ad" providerId="ADAL" clId="{43027739-87B6-4C18-ABF0-D3F645BFAC11}" dt="2020-08-03T09:09:07.763" v="171" actId="1036"/>
          <ac:picMkLst>
            <pc:docMk/>
            <pc:sldMk cId="1204880264" sldId="266"/>
            <ac:picMk id="12" creationId="{F479C4FE-9EED-45AF-AB78-63959C1E5CCF}"/>
          </ac:picMkLst>
        </pc:picChg>
        <pc:picChg chg="add mod">
          <ac:chgData name="Thibault" userId="b74a4ee5-19d5-4ecf-8a3b-bac7fc44b3ad" providerId="ADAL" clId="{43027739-87B6-4C18-ABF0-D3F645BFAC11}" dt="2020-08-03T14:01:42.580" v="998"/>
          <ac:picMkLst>
            <pc:docMk/>
            <pc:sldMk cId="1204880264" sldId="266"/>
            <ac:picMk id="14" creationId="{0E9112D9-FB7E-4274-BC3A-7AFF973F9FB0}"/>
          </ac:picMkLst>
        </pc:picChg>
        <pc:picChg chg="del">
          <ac:chgData name="Thibault" userId="b74a4ee5-19d5-4ecf-8a3b-bac7fc44b3ad" providerId="ADAL" clId="{43027739-87B6-4C18-ABF0-D3F645BFAC11}" dt="2020-08-03T10:51:10.904" v="906"/>
          <ac:picMkLst>
            <pc:docMk/>
            <pc:sldMk cId="1204880264" sldId="266"/>
            <ac:picMk id="22" creationId="{819A58EA-2F3C-4AF9-9785-836043D3E045}"/>
          </ac:picMkLst>
        </pc:picChg>
        <pc:picChg chg="mod">
          <ac:chgData name="Thibault" userId="b74a4ee5-19d5-4ecf-8a3b-bac7fc44b3ad" providerId="ADAL" clId="{43027739-87B6-4C18-ABF0-D3F645BFAC11}" dt="2020-08-03T09:09:07.763" v="171" actId="1036"/>
          <ac:picMkLst>
            <pc:docMk/>
            <pc:sldMk cId="1204880264" sldId="266"/>
            <ac:picMk id="27" creationId="{53F0C64E-CFDF-4D4A-9FA5-897778DD0400}"/>
          </ac:picMkLst>
        </pc:picChg>
      </pc:sldChg>
      <pc:sldChg chg="addSp delSp modSp mod">
        <pc:chgData name="Thibault" userId="b74a4ee5-19d5-4ecf-8a3b-bac7fc44b3ad" providerId="ADAL" clId="{43027739-87B6-4C18-ABF0-D3F645BFAC11}" dt="2020-08-03T14:35:17.571" v="1008"/>
        <pc:sldMkLst>
          <pc:docMk/>
          <pc:sldMk cId="1301223598" sldId="269"/>
        </pc:sldMkLst>
        <pc:spChg chg="mod">
          <ac:chgData name="Thibault" userId="b74a4ee5-19d5-4ecf-8a3b-bac7fc44b3ad" providerId="ADAL" clId="{43027739-87B6-4C18-ABF0-D3F645BFAC11}" dt="2020-08-03T10:41:17.635" v="898" actId="113"/>
          <ac:spMkLst>
            <pc:docMk/>
            <pc:sldMk cId="1301223598" sldId="269"/>
            <ac:spMk id="3" creationId="{AA89A13A-703B-48AF-94C6-B0701CD36F62}"/>
          </ac:spMkLst>
        </pc:spChg>
        <pc:picChg chg="add del mod">
          <ac:chgData name="Thibault" userId="b74a4ee5-19d5-4ecf-8a3b-bac7fc44b3ad" providerId="ADAL" clId="{43027739-87B6-4C18-ABF0-D3F645BFAC11}" dt="2020-08-03T13:32:36.787" v="977"/>
          <ac:picMkLst>
            <pc:docMk/>
            <pc:sldMk cId="1301223598" sldId="269"/>
            <ac:picMk id="5" creationId="{62E184ED-8F72-4117-8B39-6026C082872C}"/>
          </ac:picMkLst>
        </pc:picChg>
        <pc:picChg chg="del">
          <ac:chgData name="Thibault" userId="b74a4ee5-19d5-4ecf-8a3b-bac7fc44b3ad" providerId="ADAL" clId="{43027739-87B6-4C18-ABF0-D3F645BFAC11}" dt="2020-08-03T13:32:12.076" v="976"/>
          <ac:picMkLst>
            <pc:docMk/>
            <pc:sldMk cId="1301223598" sldId="269"/>
            <ac:picMk id="6" creationId="{B6B169BE-1163-4590-8E91-296F181C1087}"/>
          </ac:picMkLst>
        </pc:picChg>
        <pc:picChg chg="add del mod">
          <ac:chgData name="Thibault" userId="b74a4ee5-19d5-4ecf-8a3b-bac7fc44b3ad" providerId="ADAL" clId="{43027739-87B6-4C18-ABF0-D3F645BFAC11}" dt="2020-08-03T13:33:31.143" v="978"/>
          <ac:picMkLst>
            <pc:docMk/>
            <pc:sldMk cId="1301223598" sldId="269"/>
            <ac:picMk id="7" creationId="{8B4D4CF3-2CA5-49D7-BE21-6B1B63767CB4}"/>
          </ac:picMkLst>
        </pc:picChg>
        <pc:picChg chg="add del mod">
          <ac:chgData name="Thibault" userId="b74a4ee5-19d5-4ecf-8a3b-bac7fc44b3ad" providerId="ADAL" clId="{43027739-87B6-4C18-ABF0-D3F645BFAC11}" dt="2020-08-03T13:34:06.916" v="979"/>
          <ac:picMkLst>
            <pc:docMk/>
            <pc:sldMk cId="1301223598" sldId="269"/>
            <ac:picMk id="8" creationId="{477FDB84-840B-4DF6-8075-2E96F5D2A5FA}"/>
          </ac:picMkLst>
        </pc:picChg>
        <pc:picChg chg="add del mod">
          <ac:chgData name="Thibault" userId="b74a4ee5-19d5-4ecf-8a3b-bac7fc44b3ad" providerId="ADAL" clId="{43027739-87B6-4C18-ABF0-D3F645BFAC11}" dt="2020-08-03T13:35:05.974" v="980"/>
          <ac:picMkLst>
            <pc:docMk/>
            <pc:sldMk cId="1301223598" sldId="269"/>
            <ac:picMk id="9" creationId="{51490B02-0861-4E10-92B8-52B33D4DA012}"/>
          </ac:picMkLst>
        </pc:picChg>
        <pc:picChg chg="add del mod">
          <ac:chgData name="Thibault" userId="b74a4ee5-19d5-4ecf-8a3b-bac7fc44b3ad" providerId="ADAL" clId="{43027739-87B6-4C18-ABF0-D3F645BFAC11}" dt="2020-08-03T13:35:41.244" v="981"/>
          <ac:picMkLst>
            <pc:docMk/>
            <pc:sldMk cId="1301223598" sldId="269"/>
            <ac:picMk id="10" creationId="{D9B7084E-2ACC-4D80-8BFE-64366000908C}"/>
          </ac:picMkLst>
        </pc:picChg>
        <pc:picChg chg="add del mod">
          <ac:chgData name="Thibault" userId="b74a4ee5-19d5-4ecf-8a3b-bac7fc44b3ad" providerId="ADAL" clId="{43027739-87B6-4C18-ABF0-D3F645BFAC11}" dt="2020-08-03T13:36:12.125" v="982"/>
          <ac:picMkLst>
            <pc:docMk/>
            <pc:sldMk cId="1301223598" sldId="269"/>
            <ac:picMk id="11" creationId="{1336B6C4-C147-4543-81F5-71517351B1DF}"/>
          </ac:picMkLst>
        </pc:picChg>
        <pc:picChg chg="add del mod">
          <ac:chgData name="Thibault" userId="b74a4ee5-19d5-4ecf-8a3b-bac7fc44b3ad" providerId="ADAL" clId="{43027739-87B6-4C18-ABF0-D3F645BFAC11}" dt="2020-08-03T13:37:56.948" v="983"/>
          <ac:picMkLst>
            <pc:docMk/>
            <pc:sldMk cId="1301223598" sldId="269"/>
            <ac:picMk id="12" creationId="{6ADA240A-AC48-400B-95BE-C0884C8823B5}"/>
          </ac:picMkLst>
        </pc:picChg>
        <pc:picChg chg="add del mod">
          <ac:chgData name="Thibault" userId="b74a4ee5-19d5-4ecf-8a3b-bac7fc44b3ad" providerId="ADAL" clId="{43027739-87B6-4C18-ABF0-D3F645BFAC11}" dt="2020-08-03T13:38:04.438" v="984"/>
          <ac:picMkLst>
            <pc:docMk/>
            <pc:sldMk cId="1301223598" sldId="269"/>
            <ac:picMk id="13" creationId="{6B430DCF-64CB-4838-AF7F-35EF6F0B9ADB}"/>
          </ac:picMkLst>
        </pc:picChg>
        <pc:picChg chg="add del mod">
          <ac:chgData name="Thibault" userId="b74a4ee5-19d5-4ecf-8a3b-bac7fc44b3ad" providerId="ADAL" clId="{43027739-87B6-4C18-ABF0-D3F645BFAC11}" dt="2020-08-03T13:38:37.788" v="985"/>
          <ac:picMkLst>
            <pc:docMk/>
            <pc:sldMk cId="1301223598" sldId="269"/>
            <ac:picMk id="14" creationId="{9E333D50-B70B-45CC-A7AD-12E1FFE0BEC7}"/>
          </ac:picMkLst>
        </pc:picChg>
        <pc:picChg chg="add del mod">
          <ac:chgData name="Thibault" userId="b74a4ee5-19d5-4ecf-8a3b-bac7fc44b3ad" providerId="ADAL" clId="{43027739-87B6-4C18-ABF0-D3F645BFAC11}" dt="2020-08-03T13:40:38.386" v="986"/>
          <ac:picMkLst>
            <pc:docMk/>
            <pc:sldMk cId="1301223598" sldId="269"/>
            <ac:picMk id="15" creationId="{9F5C351B-9E20-4E26-B2EA-B9C89F5D54B1}"/>
          </ac:picMkLst>
        </pc:picChg>
        <pc:picChg chg="add del mod">
          <ac:chgData name="Thibault" userId="b74a4ee5-19d5-4ecf-8a3b-bac7fc44b3ad" providerId="ADAL" clId="{43027739-87B6-4C18-ABF0-D3F645BFAC11}" dt="2020-08-03T13:42:37.963" v="987"/>
          <ac:picMkLst>
            <pc:docMk/>
            <pc:sldMk cId="1301223598" sldId="269"/>
            <ac:picMk id="16" creationId="{68F1B0E8-2227-46F1-9D19-856F593FFED2}"/>
          </ac:picMkLst>
        </pc:picChg>
        <pc:picChg chg="add del mod">
          <ac:chgData name="Thibault" userId="b74a4ee5-19d5-4ecf-8a3b-bac7fc44b3ad" providerId="ADAL" clId="{43027739-87B6-4C18-ABF0-D3F645BFAC11}" dt="2020-08-03T13:43:33.368" v="988"/>
          <ac:picMkLst>
            <pc:docMk/>
            <pc:sldMk cId="1301223598" sldId="269"/>
            <ac:picMk id="17" creationId="{957741DB-1025-4368-944C-B610A475E5BB}"/>
          </ac:picMkLst>
        </pc:picChg>
        <pc:picChg chg="add del mod">
          <ac:chgData name="Thibault" userId="b74a4ee5-19d5-4ecf-8a3b-bac7fc44b3ad" providerId="ADAL" clId="{43027739-87B6-4C18-ABF0-D3F645BFAC11}" dt="2020-08-03T13:45:18.960" v="989"/>
          <ac:picMkLst>
            <pc:docMk/>
            <pc:sldMk cId="1301223598" sldId="269"/>
            <ac:picMk id="18" creationId="{1F242008-9ED0-47E9-B1C6-13F6A3D723C2}"/>
          </ac:picMkLst>
        </pc:picChg>
        <pc:picChg chg="add del mod">
          <ac:chgData name="Thibault" userId="b74a4ee5-19d5-4ecf-8a3b-bac7fc44b3ad" providerId="ADAL" clId="{43027739-87B6-4C18-ABF0-D3F645BFAC11}" dt="2020-08-03T14:35:17.571" v="1008"/>
          <ac:picMkLst>
            <pc:docMk/>
            <pc:sldMk cId="1301223598" sldId="269"/>
            <ac:picMk id="19" creationId="{AF681008-7A93-4145-8CF5-7094BEBA1DEF}"/>
          </ac:picMkLst>
        </pc:picChg>
        <pc:picChg chg="add mod">
          <ac:chgData name="Thibault" userId="b74a4ee5-19d5-4ecf-8a3b-bac7fc44b3ad" providerId="ADAL" clId="{43027739-87B6-4C18-ABF0-D3F645BFAC11}" dt="2020-08-03T14:35:17.571" v="1008"/>
          <ac:picMkLst>
            <pc:docMk/>
            <pc:sldMk cId="1301223598" sldId="269"/>
            <ac:picMk id="20" creationId="{961F7054-4175-4746-8968-073D2870C69F}"/>
          </ac:picMkLst>
        </pc:picChg>
      </pc:sldChg>
      <pc:sldChg chg="addSp delSp modSp modAnim">
        <pc:chgData name="Thibault" userId="b74a4ee5-19d5-4ecf-8a3b-bac7fc44b3ad" providerId="ADAL" clId="{43027739-87B6-4C18-ABF0-D3F645BFAC11}" dt="2020-08-03T12:58:08.843" v="947"/>
        <pc:sldMkLst>
          <pc:docMk/>
          <pc:sldMk cId="3243361378" sldId="270"/>
        </pc:sldMkLst>
        <pc:picChg chg="add del mod">
          <ac:chgData name="Thibault" userId="b74a4ee5-19d5-4ecf-8a3b-bac7fc44b3ad" providerId="ADAL" clId="{43027739-87B6-4C18-ABF0-D3F645BFAC11}" dt="2020-08-03T12:55:31.128" v="946"/>
          <ac:picMkLst>
            <pc:docMk/>
            <pc:sldMk cId="3243361378" sldId="270"/>
            <ac:picMk id="2" creationId="{FA42F18E-C3C1-4774-89A4-042C0FF8BAF2}"/>
          </ac:picMkLst>
        </pc:picChg>
        <pc:picChg chg="add del mod">
          <ac:chgData name="Thibault" userId="b74a4ee5-19d5-4ecf-8a3b-bac7fc44b3ad" providerId="ADAL" clId="{43027739-87B6-4C18-ABF0-D3F645BFAC11}" dt="2020-08-03T12:58:08.843" v="947"/>
          <ac:picMkLst>
            <pc:docMk/>
            <pc:sldMk cId="3243361378" sldId="270"/>
            <ac:picMk id="9" creationId="{D8383111-4722-4BD6-9488-510E943F0DBF}"/>
          </ac:picMkLst>
        </pc:picChg>
        <pc:picChg chg="add mod">
          <ac:chgData name="Thibault" userId="b74a4ee5-19d5-4ecf-8a3b-bac7fc44b3ad" providerId="ADAL" clId="{43027739-87B6-4C18-ABF0-D3F645BFAC11}" dt="2020-08-03T12:58:08.843" v="947"/>
          <ac:picMkLst>
            <pc:docMk/>
            <pc:sldMk cId="3243361378" sldId="270"/>
            <ac:picMk id="12" creationId="{08D93F84-DFCD-4993-B149-BD5873D6C710}"/>
          </ac:picMkLst>
        </pc:picChg>
        <pc:picChg chg="del">
          <ac:chgData name="Thibault" userId="b74a4ee5-19d5-4ecf-8a3b-bac7fc44b3ad" providerId="ADAL" clId="{43027739-87B6-4C18-ABF0-D3F645BFAC11}" dt="2020-08-03T10:59:03.002" v="911"/>
          <ac:picMkLst>
            <pc:docMk/>
            <pc:sldMk cId="3243361378" sldId="270"/>
            <ac:picMk id="21" creationId="{AD4EACE6-2890-42FF-8B2D-6FB740B370E8}"/>
          </ac:picMkLst>
        </pc:picChg>
      </pc:sldChg>
      <pc:sldChg chg="addSp delSp modSp mod">
        <pc:chgData name="Thibault" userId="b74a4ee5-19d5-4ecf-8a3b-bac7fc44b3ad" providerId="ADAL" clId="{43027739-87B6-4C18-ABF0-D3F645BFAC11}" dt="2020-08-03T13:07:54.978" v="952"/>
        <pc:sldMkLst>
          <pc:docMk/>
          <pc:sldMk cId="2358387020" sldId="280"/>
        </pc:sldMkLst>
        <pc:spChg chg="mod">
          <ac:chgData name="Thibault" userId="b74a4ee5-19d5-4ecf-8a3b-bac7fc44b3ad" providerId="ADAL" clId="{43027739-87B6-4C18-ABF0-D3F645BFAC11}" dt="2020-08-03T09:18:39.235" v="225" actId="20577"/>
          <ac:spMkLst>
            <pc:docMk/>
            <pc:sldMk cId="2358387020" sldId="280"/>
            <ac:spMk id="3" creationId="{60D35D98-8C8A-4888-A431-22C7C1921FDB}"/>
          </ac:spMkLst>
        </pc:spChg>
        <pc:picChg chg="add ord">
          <ac:chgData name="Thibault" userId="b74a4ee5-19d5-4ecf-8a3b-bac7fc44b3ad" providerId="ADAL" clId="{43027739-87B6-4C18-ABF0-D3F645BFAC11}" dt="2020-08-03T10:04:11.718" v="567" actId="167"/>
          <ac:picMkLst>
            <pc:docMk/>
            <pc:sldMk cId="2358387020" sldId="280"/>
            <ac:picMk id="2" creationId="{27D6B9A4-5D2F-4914-8F08-813095B6BAE6}"/>
          </ac:picMkLst>
        </pc:picChg>
        <pc:picChg chg="del">
          <ac:chgData name="Thibault" userId="b74a4ee5-19d5-4ecf-8a3b-bac7fc44b3ad" providerId="ADAL" clId="{43027739-87B6-4C18-ABF0-D3F645BFAC11}" dt="2020-08-03T10:04:03.181" v="566" actId="478"/>
          <ac:picMkLst>
            <pc:docMk/>
            <pc:sldMk cId="2358387020" sldId="280"/>
            <ac:picMk id="5" creationId="{AA5C9374-3DA4-432F-ACDE-75ECE267668C}"/>
          </ac:picMkLst>
        </pc:picChg>
        <pc:picChg chg="add del mod">
          <ac:chgData name="Thibault" userId="b74a4ee5-19d5-4ecf-8a3b-bac7fc44b3ad" providerId="ADAL" clId="{43027739-87B6-4C18-ABF0-D3F645BFAC11}" dt="2020-08-03T11:21:49.762" v="941"/>
          <ac:picMkLst>
            <pc:docMk/>
            <pc:sldMk cId="2358387020" sldId="280"/>
            <ac:picMk id="7" creationId="{6DDB555D-77AF-41D7-AAB4-619C2CA9D685}"/>
          </ac:picMkLst>
        </pc:picChg>
        <pc:picChg chg="add del mod">
          <ac:chgData name="Thibault" userId="b74a4ee5-19d5-4ecf-8a3b-bac7fc44b3ad" providerId="ADAL" clId="{43027739-87B6-4C18-ABF0-D3F645BFAC11}" dt="2020-08-03T11:22:36.900" v="942"/>
          <ac:picMkLst>
            <pc:docMk/>
            <pc:sldMk cId="2358387020" sldId="280"/>
            <ac:picMk id="8" creationId="{14CA9DBF-D9E9-4214-B860-FA3A50BD430E}"/>
          </ac:picMkLst>
        </pc:picChg>
        <pc:picChg chg="del">
          <ac:chgData name="Thibault" userId="b74a4ee5-19d5-4ecf-8a3b-bac7fc44b3ad" providerId="ADAL" clId="{43027739-87B6-4C18-ABF0-D3F645BFAC11}" dt="2020-08-03T11:20:59.012" v="939"/>
          <ac:picMkLst>
            <pc:docMk/>
            <pc:sldMk cId="2358387020" sldId="280"/>
            <ac:picMk id="9" creationId="{6DD76DBC-1871-45F5-AC5D-34A98475E8CC}"/>
          </ac:picMkLst>
        </pc:picChg>
        <pc:picChg chg="add del mod">
          <ac:chgData name="Thibault" userId="b74a4ee5-19d5-4ecf-8a3b-bac7fc44b3ad" providerId="ADAL" clId="{43027739-87B6-4C18-ABF0-D3F645BFAC11}" dt="2020-08-03T13:07:01.426" v="951"/>
          <ac:picMkLst>
            <pc:docMk/>
            <pc:sldMk cId="2358387020" sldId="280"/>
            <ac:picMk id="10" creationId="{F1E2EE3E-96BB-4F6F-A942-2CDC187E6327}"/>
          </ac:picMkLst>
        </pc:picChg>
        <pc:picChg chg="add del mod">
          <ac:chgData name="Thibault" userId="b74a4ee5-19d5-4ecf-8a3b-bac7fc44b3ad" providerId="ADAL" clId="{43027739-87B6-4C18-ABF0-D3F645BFAC11}" dt="2020-08-03T13:07:54.978" v="952"/>
          <ac:picMkLst>
            <pc:docMk/>
            <pc:sldMk cId="2358387020" sldId="280"/>
            <ac:picMk id="11" creationId="{89DE8148-1FB5-4A5F-AD69-78022A65F983}"/>
          </ac:picMkLst>
        </pc:picChg>
        <pc:picChg chg="add mod">
          <ac:chgData name="Thibault" userId="b74a4ee5-19d5-4ecf-8a3b-bac7fc44b3ad" providerId="ADAL" clId="{43027739-87B6-4C18-ABF0-D3F645BFAC11}" dt="2020-08-03T13:07:54.978" v="952"/>
          <ac:picMkLst>
            <pc:docMk/>
            <pc:sldMk cId="2358387020" sldId="280"/>
            <ac:picMk id="12" creationId="{CBF1BA53-61C0-4551-A6D6-1671284F8BD3}"/>
          </ac:picMkLst>
        </pc:picChg>
      </pc:sldChg>
      <pc:sldChg chg="addSp delSp modSp mod modAnim">
        <pc:chgData name="Thibault" userId="b74a4ee5-19d5-4ecf-8a3b-bac7fc44b3ad" providerId="ADAL" clId="{43027739-87B6-4C18-ABF0-D3F645BFAC11}" dt="2020-08-03T13:07:01.426" v="951"/>
        <pc:sldMkLst>
          <pc:docMk/>
          <pc:sldMk cId="855150973" sldId="281"/>
        </pc:sldMkLst>
        <pc:spChg chg="add mod modVis">
          <ac:chgData name="Thibault" userId="b74a4ee5-19d5-4ecf-8a3b-bac7fc44b3ad" providerId="ADAL" clId="{43027739-87B6-4C18-ABF0-D3F645BFAC11}" dt="2020-08-03T10:35:10.920" v="837" actId="14429"/>
          <ac:spMkLst>
            <pc:docMk/>
            <pc:sldMk cId="855150973" sldId="281"/>
            <ac:spMk id="2" creationId="{36416941-6E2E-4DBF-A4A0-EFE6F66B281D}"/>
          </ac:spMkLst>
        </pc:spChg>
        <pc:picChg chg="add del mod">
          <ac:chgData name="Thibault" userId="b74a4ee5-19d5-4ecf-8a3b-bac7fc44b3ad" providerId="ADAL" clId="{43027739-87B6-4C18-ABF0-D3F645BFAC11}" dt="2020-08-03T11:08:17.506" v="923"/>
          <ac:picMkLst>
            <pc:docMk/>
            <pc:sldMk cId="855150973" sldId="281"/>
            <ac:picMk id="5" creationId="{29F55B62-D1F5-40DB-A9DD-625E4D3A2CC2}"/>
          </ac:picMkLst>
        </pc:picChg>
        <pc:picChg chg="add del mod">
          <ac:chgData name="Thibault" userId="b74a4ee5-19d5-4ecf-8a3b-bac7fc44b3ad" providerId="ADAL" clId="{43027739-87B6-4C18-ABF0-D3F645BFAC11}" dt="2020-08-03T11:15:26.381" v="937"/>
          <ac:picMkLst>
            <pc:docMk/>
            <pc:sldMk cId="855150973" sldId="281"/>
            <ac:picMk id="7" creationId="{9831CC26-9146-482C-96F3-F96D86F692D0}"/>
          </ac:picMkLst>
        </pc:picChg>
        <pc:picChg chg="add del mod">
          <ac:chgData name="Thibault" userId="b74a4ee5-19d5-4ecf-8a3b-bac7fc44b3ad" providerId="ADAL" clId="{43027739-87B6-4C18-ABF0-D3F645BFAC11}" dt="2020-08-03T13:07:01.426" v="951"/>
          <ac:picMkLst>
            <pc:docMk/>
            <pc:sldMk cId="855150973" sldId="281"/>
            <ac:picMk id="9" creationId="{A2047D89-5345-4017-B027-DF7C8B63B30B}"/>
          </ac:picMkLst>
        </pc:picChg>
        <pc:picChg chg="add mod">
          <ac:chgData name="Thibault" userId="b74a4ee5-19d5-4ecf-8a3b-bac7fc44b3ad" providerId="ADAL" clId="{43027739-87B6-4C18-ABF0-D3F645BFAC11}" dt="2020-08-03T13:07:01.426" v="951"/>
          <ac:picMkLst>
            <pc:docMk/>
            <pc:sldMk cId="855150973" sldId="281"/>
            <ac:picMk id="11" creationId="{E47B9AC2-AC14-4E9D-95A3-709287A340B4}"/>
          </ac:picMkLst>
        </pc:picChg>
        <pc:picChg chg="del">
          <ac:chgData name="Thibault" userId="b74a4ee5-19d5-4ecf-8a3b-bac7fc44b3ad" providerId="ADAL" clId="{43027739-87B6-4C18-ABF0-D3F645BFAC11}" dt="2020-08-03T11:03:04.687" v="914"/>
          <ac:picMkLst>
            <pc:docMk/>
            <pc:sldMk cId="855150973" sldId="281"/>
            <ac:picMk id="19" creationId="{6295F618-A5C9-4575-ACE0-D34B59D25644}"/>
          </ac:picMkLst>
        </pc:picChg>
      </pc:sldChg>
      <pc:sldChg chg="addSp delSp modSp mod modAnim">
        <pc:chgData name="Thibault" userId="b74a4ee5-19d5-4ecf-8a3b-bac7fc44b3ad" providerId="ADAL" clId="{43027739-87B6-4C18-ABF0-D3F645BFAC11}" dt="2020-08-03T13:16:59.734" v="961"/>
        <pc:sldMkLst>
          <pc:docMk/>
          <pc:sldMk cId="1868255489" sldId="282"/>
        </pc:sldMkLst>
        <pc:spChg chg="add mod">
          <ac:chgData name="Thibault" userId="b74a4ee5-19d5-4ecf-8a3b-bac7fc44b3ad" providerId="ADAL" clId="{43027739-87B6-4C18-ABF0-D3F645BFAC11}" dt="2020-08-03T09:43:34.228" v="445" actId="1036"/>
          <ac:spMkLst>
            <pc:docMk/>
            <pc:sldMk cId="1868255489" sldId="282"/>
            <ac:spMk id="3" creationId="{2C91F377-F20E-4CB8-95A2-C66EA55CA226}"/>
          </ac:spMkLst>
        </pc:spChg>
        <pc:spChg chg="add mod">
          <ac:chgData name="Thibault" userId="b74a4ee5-19d5-4ecf-8a3b-bac7fc44b3ad" providerId="ADAL" clId="{43027739-87B6-4C18-ABF0-D3F645BFAC11}" dt="2020-08-03T09:45:27.928" v="488" actId="1037"/>
          <ac:spMkLst>
            <pc:docMk/>
            <pc:sldMk cId="1868255489" sldId="282"/>
            <ac:spMk id="12" creationId="{61C96A3D-486A-49EE-9E27-BBA8B0F99410}"/>
          </ac:spMkLst>
        </pc:spChg>
        <pc:picChg chg="del">
          <ac:chgData name="Thibault" userId="b74a4ee5-19d5-4ecf-8a3b-bac7fc44b3ad" providerId="ADAL" clId="{43027739-87B6-4C18-ABF0-D3F645BFAC11}" dt="2020-08-03T13:09:28.822" v="953"/>
          <ac:picMkLst>
            <pc:docMk/>
            <pc:sldMk cId="1868255489" sldId="282"/>
            <ac:picMk id="18" creationId="{CD422639-8194-430C-816D-FA5BA0E4CAB8}"/>
          </ac:picMkLst>
        </pc:picChg>
        <pc:picChg chg="add del mod">
          <ac:chgData name="Thibault" userId="b74a4ee5-19d5-4ecf-8a3b-bac7fc44b3ad" providerId="ADAL" clId="{43027739-87B6-4C18-ABF0-D3F645BFAC11}" dt="2020-08-03T13:10:31.048" v="954"/>
          <ac:picMkLst>
            <pc:docMk/>
            <pc:sldMk cId="1868255489" sldId="282"/>
            <ac:picMk id="27" creationId="{8340491A-D063-4D96-860F-91C508701E23}"/>
          </ac:picMkLst>
        </pc:picChg>
        <pc:picChg chg="add del mod">
          <ac:chgData name="Thibault" userId="b74a4ee5-19d5-4ecf-8a3b-bac7fc44b3ad" providerId="ADAL" clId="{43027739-87B6-4C18-ABF0-D3F645BFAC11}" dt="2020-08-03T13:10:37.756" v="955"/>
          <ac:picMkLst>
            <pc:docMk/>
            <pc:sldMk cId="1868255489" sldId="282"/>
            <ac:picMk id="28" creationId="{4A347460-24AF-4937-BD0B-ACF216BBD695}"/>
          </ac:picMkLst>
        </pc:picChg>
        <pc:picChg chg="add del mod">
          <ac:chgData name="Thibault" userId="b74a4ee5-19d5-4ecf-8a3b-bac7fc44b3ad" providerId="ADAL" clId="{43027739-87B6-4C18-ABF0-D3F645BFAC11}" dt="2020-08-03T13:11:36.433" v="956"/>
          <ac:picMkLst>
            <pc:docMk/>
            <pc:sldMk cId="1868255489" sldId="282"/>
            <ac:picMk id="29" creationId="{EEBAE58E-94AF-4243-8974-CC2E9347FBA8}"/>
          </ac:picMkLst>
        </pc:picChg>
        <pc:picChg chg="add del mod">
          <ac:chgData name="Thibault" userId="b74a4ee5-19d5-4ecf-8a3b-bac7fc44b3ad" providerId="ADAL" clId="{43027739-87B6-4C18-ABF0-D3F645BFAC11}" dt="2020-08-03T13:12:29.002" v="957"/>
          <ac:picMkLst>
            <pc:docMk/>
            <pc:sldMk cId="1868255489" sldId="282"/>
            <ac:picMk id="30" creationId="{82B5BB4F-EDFB-467B-84C2-591952FE7C42}"/>
          </ac:picMkLst>
        </pc:picChg>
        <pc:picChg chg="add del mod">
          <ac:chgData name="Thibault" userId="b74a4ee5-19d5-4ecf-8a3b-bac7fc44b3ad" providerId="ADAL" clId="{43027739-87B6-4C18-ABF0-D3F645BFAC11}" dt="2020-08-03T13:12:50.988" v="958"/>
          <ac:picMkLst>
            <pc:docMk/>
            <pc:sldMk cId="1868255489" sldId="282"/>
            <ac:picMk id="31" creationId="{CF10515F-D20A-40BC-983D-57150AEDDFFC}"/>
          </ac:picMkLst>
        </pc:picChg>
        <pc:picChg chg="add del mod">
          <ac:chgData name="Thibault" userId="b74a4ee5-19d5-4ecf-8a3b-bac7fc44b3ad" providerId="ADAL" clId="{43027739-87B6-4C18-ABF0-D3F645BFAC11}" dt="2020-08-03T13:13:20.589" v="959"/>
          <ac:picMkLst>
            <pc:docMk/>
            <pc:sldMk cId="1868255489" sldId="282"/>
            <ac:picMk id="32" creationId="{226F095B-AFE2-46CA-8D9E-842F391812A5}"/>
          </ac:picMkLst>
        </pc:picChg>
        <pc:picChg chg="add del mod">
          <ac:chgData name="Thibault" userId="b74a4ee5-19d5-4ecf-8a3b-bac7fc44b3ad" providerId="ADAL" clId="{43027739-87B6-4C18-ABF0-D3F645BFAC11}" dt="2020-08-03T13:14:34.079" v="960"/>
          <ac:picMkLst>
            <pc:docMk/>
            <pc:sldMk cId="1868255489" sldId="282"/>
            <ac:picMk id="33" creationId="{B54691E6-0561-452E-B9FA-4797840152E6}"/>
          </ac:picMkLst>
        </pc:picChg>
        <pc:picChg chg="add del mod">
          <ac:chgData name="Thibault" userId="b74a4ee5-19d5-4ecf-8a3b-bac7fc44b3ad" providerId="ADAL" clId="{43027739-87B6-4C18-ABF0-D3F645BFAC11}" dt="2020-08-03T13:16:59.734" v="961"/>
          <ac:picMkLst>
            <pc:docMk/>
            <pc:sldMk cId="1868255489" sldId="282"/>
            <ac:picMk id="34" creationId="{D24092BF-6D04-41DF-AE01-10CA5F65AA53}"/>
          </ac:picMkLst>
        </pc:picChg>
        <pc:picChg chg="add mod">
          <ac:chgData name="Thibault" userId="b74a4ee5-19d5-4ecf-8a3b-bac7fc44b3ad" providerId="ADAL" clId="{43027739-87B6-4C18-ABF0-D3F645BFAC11}" dt="2020-08-03T13:16:59.734" v="961"/>
          <ac:picMkLst>
            <pc:docMk/>
            <pc:sldMk cId="1868255489" sldId="282"/>
            <ac:picMk id="35" creationId="{15C6D658-451E-47BC-9B97-06FC8FBE9A54}"/>
          </ac:picMkLst>
        </pc:picChg>
        <pc:cxnChg chg="add del">
          <ac:chgData name="Thibault" userId="b74a4ee5-19d5-4ecf-8a3b-bac7fc44b3ad" providerId="ADAL" clId="{43027739-87B6-4C18-ABF0-D3F645BFAC11}" dt="2020-08-03T09:43:18.203" v="441" actId="11529"/>
          <ac:cxnSpMkLst>
            <pc:docMk/>
            <pc:sldMk cId="1868255489" sldId="282"/>
            <ac:cxnSpMk id="7" creationId="{30062E9A-DA85-4974-A9C1-D46C7B6AAE33}"/>
          </ac:cxnSpMkLst>
        </pc:cxnChg>
        <pc:cxnChg chg="add mod">
          <ac:chgData name="Thibault" userId="b74a4ee5-19d5-4ecf-8a3b-bac7fc44b3ad" providerId="ADAL" clId="{43027739-87B6-4C18-ABF0-D3F645BFAC11}" dt="2020-08-03T09:43:28.088" v="443" actId="208"/>
          <ac:cxnSpMkLst>
            <pc:docMk/>
            <pc:sldMk cId="1868255489" sldId="282"/>
            <ac:cxnSpMk id="10" creationId="{964FE0C6-D8D2-40A1-BBD1-398CA28B6CCA}"/>
          </ac:cxnSpMkLst>
        </pc:cxnChg>
        <pc:cxnChg chg="add del">
          <ac:chgData name="Thibault" userId="b74a4ee5-19d5-4ecf-8a3b-bac7fc44b3ad" providerId="ADAL" clId="{43027739-87B6-4C18-ABF0-D3F645BFAC11}" dt="2020-08-03T09:44:49.737" v="479" actId="11529"/>
          <ac:cxnSpMkLst>
            <pc:docMk/>
            <pc:sldMk cId="1868255489" sldId="282"/>
            <ac:cxnSpMk id="16" creationId="{C60C17C0-5018-4639-8CF7-0EFD8E1E1E61}"/>
          </ac:cxnSpMkLst>
        </pc:cxnChg>
        <pc:cxnChg chg="add del">
          <ac:chgData name="Thibault" userId="b74a4ee5-19d5-4ecf-8a3b-bac7fc44b3ad" providerId="ADAL" clId="{43027739-87B6-4C18-ABF0-D3F645BFAC11}" dt="2020-08-03T09:45:03.022" v="481" actId="11529"/>
          <ac:cxnSpMkLst>
            <pc:docMk/>
            <pc:sldMk cId="1868255489" sldId="282"/>
            <ac:cxnSpMk id="22" creationId="{95CCD025-A9E2-4896-9EE3-7E514CED33C5}"/>
          </ac:cxnSpMkLst>
        </pc:cxnChg>
        <pc:cxnChg chg="add del">
          <ac:chgData name="Thibault" userId="b74a4ee5-19d5-4ecf-8a3b-bac7fc44b3ad" providerId="ADAL" clId="{43027739-87B6-4C18-ABF0-D3F645BFAC11}" dt="2020-08-03T09:45:11.763" v="483" actId="11529"/>
          <ac:cxnSpMkLst>
            <pc:docMk/>
            <pc:sldMk cId="1868255489" sldId="282"/>
            <ac:cxnSpMk id="24" creationId="{B348B7C1-0AE4-43CF-97A7-100DDFD8B12E}"/>
          </ac:cxnSpMkLst>
        </pc:cxnChg>
        <pc:cxnChg chg="add">
          <ac:chgData name="Thibault" userId="b74a4ee5-19d5-4ecf-8a3b-bac7fc44b3ad" providerId="ADAL" clId="{43027739-87B6-4C18-ABF0-D3F645BFAC11}" dt="2020-08-03T09:45:19.179" v="484" actId="11529"/>
          <ac:cxnSpMkLst>
            <pc:docMk/>
            <pc:sldMk cId="1868255489" sldId="282"/>
            <ac:cxnSpMk id="26" creationId="{E4F1EDF7-CC89-4E7F-A3D1-DC8B400CB621}"/>
          </ac:cxnSpMkLst>
        </pc:cxnChg>
      </pc:sldChg>
      <pc:sldChg chg="addSp delSp modSp">
        <pc:chgData name="Thibault" userId="b74a4ee5-19d5-4ecf-8a3b-bac7fc44b3ad" providerId="ADAL" clId="{43027739-87B6-4C18-ABF0-D3F645BFAC11}" dt="2020-08-03T13:22:47.583" v="963"/>
        <pc:sldMkLst>
          <pc:docMk/>
          <pc:sldMk cId="1502937107" sldId="283"/>
        </pc:sldMkLst>
        <pc:picChg chg="add mod">
          <ac:chgData name="Thibault" userId="b74a4ee5-19d5-4ecf-8a3b-bac7fc44b3ad" providerId="ADAL" clId="{43027739-87B6-4C18-ABF0-D3F645BFAC11}" dt="2020-08-03T13:22:47.583" v="963"/>
          <ac:picMkLst>
            <pc:docMk/>
            <pc:sldMk cId="1502937107" sldId="283"/>
            <ac:picMk id="2" creationId="{DE6E9A32-371A-4B0D-B32C-52B10C3D9978}"/>
          </ac:picMkLst>
        </pc:picChg>
        <pc:picChg chg="del">
          <ac:chgData name="Thibault" userId="b74a4ee5-19d5-4ecf-8a3b-bac7fc44b3ad" providerId="ADAL" clId="{43027739-87B6-4C18-ABF0-D3F645BFAC11}" dt="2020-08-03T13:22:47.583" v="963"/>
          <ac:picMkLst>
            <pc:docMk/>
            <pc:sldMk cId="1502937107" sldId="283"/>
            <ac:picMk id="6" creationId="{B6E7627C-B50D-4D21-BBA8-DDB0A1DF97E2}"/>
          </ac:picMkLst>
        </pc:picChg>
      </pc:sldChg>
      <pc:sldChg chg="addSp delSp modSp mod modAnim">
        <pc:chgData name="Thibault" userId="b74a4ee5-19d5-4ecf-8a3b-bac7fc44b3ad" providerId="ADAL" clId="{43027739-87B6-4C18-ABF0-D3F645BFAC11}" dt="2020-08-03T13:07:01.426" v="951"/>
        <pc:sldMkLst>
          <pc:docMk/>
          <pc:sldMk cId="1710932962" sldId="284"/>
        </pc:sldMkLst>
        <pc:spChg chg="mod">
          <ac:chgData name="Thibault" userId="b74a4ee5-19d5-4ecf-8a3b-bac7fc44b3ad" providerId="ADAL" clId="{43027739-87B6-4C18-ABF0-D3F645BFAC11}" dt="2020-08-03T09:11:30.788" v="177" actId="20577"/>
          <ac:spMkLst>
            <pc:docMk/>
            <pc:sldMk cId="1710932962" sldId="284"/>
            <ac:spMk id="3" creationId="{60D35D98-8C8A-4888-A431-22C7C1921FDB}"/>
          </ac:spMkLst>
        </pc:spChg>
        <pc:spChg chg="mod modVis">
          <ac:chgData name="Thibault" userId="b74a4ee5-19d5-4ecf-8a3b-bac7fc44b3ad" providerId="ADAL" clId="{43027739-87B6-4C18-ABF0-D3F645BFAC11}" dt="2020-08-03T10:01:48.044" v="536" actId="14429"/>
          <ac:spMkLst>
            <pc:docMk/>
            <pc:sldMk cId="1710932962" sldId="284"/>
            <ac:spMk id="5" creationId="{8DB13C24-CB09-4372-B33A-3BC40030FD24}"/>
          </ac:spMkLst>
        </pc:spChg>
        <pc:spChg chg="mod modVis">
          <ac:chgData name="Thibault" userId="b74a4ee5-19d5-4ecf-8a3b-bac7fc44b3ad" providerId="ADAL" clId="{43027739-87B6-4C18-ABF0-D3F645BFAC11}" dt="2020-08-03T10:01:50.164" v="538" actId="14429"/>
          <ac:spMkLst>
            <pc:docMk/>
            <pc:sldMk cId="1710932962" sldId="284"/>
            <ac:spMk id="7" creationId="{09182530-D95B-4FF1-BD40-818C6785E66A}"/>
          </ac:spMkLst>
        </pc:spChg>
        <pc:picChg chg="del mod modVis">
          <ac:chgData name="Thibault" userId="b74a4ee5-19d5-4ecf-8a3b-bac7fc44b3ad" providerId="ADAL" clId="{43027739-87B6-4C18-ABF0-D3F645BFAC11}" dt="2020-08-03T10:03:14.225" v="563" actId="478"/>
          <ac:picMkLst>
            <pc:docMk/>
            <pc:sldMk cId="1710932962" sldId="284"/>
            <ac:picMk id="2" creationId="{68BE69E7-C46E-4990-9085-19031047913B}"/>
          </ac:picMkLst>
        </pc:picChg>
        <pc:picChg chg="add mod ord modVis">
          <ac:chgData name="Thibault" userId="b74a4ee5-19d5-4ecf-8a3b-bac7fc44b3ad" providerId="ADAL" clId="{43027739-87B6-4C18-ABF0-D3F645BFAC11}" dt="2020-08-03T10:03:22.082" v="564" actId="167"/>
          <ac:picMkLst>
            <pc:docMk/>
            <pc:sldMk cId="1710932962" sldId="284"/>
            <ac:picMk id="8" creationId="{72378F2A-14AE-4C05-B080-5E309EDD07BF}"/>
          </ac:picMkLst>
        </pc:picChg>
        <pc:picChg chg="del mod modVis">
          <ac:chgData name="Thibault" userId="b74a4ee5-19d5-4ecf-8a3b-bac7fc44b3ad" providerId="ADAL" clId="{43027739-87B6-4C18-ABF0-D3F645BFAC11}" dt="2020-08-03T11:15:26.381" v="937"/>
          <ac:picMkLst>
            <pc:docMk/>
            <pc:sldMk cId="1710932962" sldId="284"/>
            <ac:picMk id="9" creationId="{31372D93-5736-4142-AA43-E9865EDF724C}"/>
          </ac:picMkLst>
        </pc:picChg>
        <pc:picChg chg="add del mod">
          <ac:chgData name="Thibault" userId="b74a4ee5-19d5-4ecf-8a3b-bac7fc44b3ad" providerId="ADAL" clId="{43027739-87B6-4C18-ABF0-D3F645BFAC11}" dt="2020-08-03T11:18:04.281" v="938"/>
          <ac:picMkLst>
            <pc:docMk/>
            <pc:sldMk cId="1710932962" sldId="284"/>
            <ac:picMk id="10" creationId="{82BA6E52-24B9-4ED1-A46B-E023EBA4E1B9}"/>
          </ac:picMkLst>
        </pc:picChg>
        <pc:picChg chg="add del mod">
          <ac:chgData name="Thibault" userId="b74a4ee5-19d5-4ecf-8a3b-bac7fc44b3ad" providerId="ADAL" clId="{43027739-87B6-4C18-ABF0-D3F645BFAC11}" dt="2020-08-03T11:20:59.012" v="939"/>
          <ac:picMkLst>
            <pc:docMk/>
            <pc:sldMk cId="1710932962" sldId="284"/>
            <ac:picMk id="11" creationId="{70381258-0BBA-4EBF-8976-6879E83B1B96}"/>
          </ac:picMkLst>
        </pc:picChg>
        <pc:picChg chg="add del mod">
          <ac:chgData name="Thibault" userId="b74a4ee5-19d5-4ecf-8a3b-bac7fc44b3ad" providerId="ADAL" clId="{43027739-87B6-4C18-ABF0-D3F645BFAC11}" dt="2020-08-03T13:07:01.426" v="951"/>
          <ac:picMkLst>
            <pc:docMk/>
            <pc:sldMk cId="1710932962" sldId="284"/>
            <ac:picMk id="12" creationId="{4B1632F5-884D-480C-BE8D-E4D3556F6A85}"/>
          </ac:picMkLst>
        </pc:picChg>
        <pc:picChg chg="add mod">
          <ac:chgData name="Thibault" userId="b74a4ee5-19d5-4ecf-8a3b-bac7fc44b3ad" providerId="ADAL" clId="{43027739-87B6-4C18-ABF0-D3F645BFAC11}" dt="2020-08-03T13:07:01.426" v="951"/>
          <ac:picMkLst>
            <pc:docMk/>
            <pc:sldMk cId="1710932962" sldId="284"/>
            <ac:picMk id="13" creationId="{BA06A77B-CDCC-4995-8088-7ED1A9EA9718}"/>
          </ac:picMkLst>
        </pc:picChg>
      </pc:sldChg>
      <pc:sldChg chg="addSp delSp modSp modAnim">
        <pc:chgData name="Thibault" userId="b74a4ee5-19d5-4ecf-8a3b-bac7fc44b3ad" providerId="ADAL" clId="{43027739-87B6-4C18-ABF0-D3F645BFAC11}" dt="2020-08-03T12:58:08.843" v="947"/>
        <pc:sldMkLst>
          <pc:docMk/>
          <pc:sldMk cId="534319596" sldId="285"/>
        </pc:sldMkLst>
        <pc:picChg chg="add del mod">
          <ac:chgData name="Thibault" userId="b74a4ee5-19d5-4ecf-8a3b-bac7fc44b3ad" providerId="ADAL" clId="{43027739-87B6-4C18-ABF0-D3F645BFAC11}" dt="2020-08-03T11:00:36.051" v="912"/>
          <ac:picMkLst>
            <pc:docMk/>
            <pc:sldMk cId="534319596" sldId="285"/>
            <ac:picMk id="12" creationId="{F6C98958-6197-460B-873A-6352BF2BD976}"/>
          </ac:picMkLst>
        </pc:picChg>
        <pc:picChg chg="add del mod">
          <ac:chgData name="Thibault" userId="b74a4ee5-19d5-4ecf-8a3b-bac7fc44b3ad" providerId="ADAL" clId="{43027739-87B6-4C18-ABF0-D3F645BFAC11}" dt="2020-08-03T12:58:08.843" v="947"/>
          <ac:picMkLst>
            <pc:docMk/>
            <pc:sldMk cId="534319596" sldId="285"/>
            <ac:picMk id="13" creationId="{A2A813E2-F1BA-4860-BB56-A779D67FA727}"/>
          </ac:picMkLst>
        </pc:picChg>
        <pc:picChg chg="add mod">
          <ac:chgData name="Thibault" userId="b74a4ee5-19d5-4ecf-8a3b-bac7fc44b3ad" providerId="ADAL" clId="{43027739-87B6-4C18-ABF0-D3F645BFAC11}" dt="2020-08-03T12:58:08.843" v="947"/>
          <ac:picMkLst>
            <pc:docMk/>
            <pc:sldMk cId="534319596" sldId="285"/>
            <ac:picMk id="14" creationId="{64CD7153-B39F-4CC0-9C43-0AC9DF73DB42}"/>
          </ac:picMkLst>
        </pc:picChg>
        <pc:picChg chg="del">
          <ac:chgData name="Thibault" userId="b74a4ee5-19d5-4ecf-8a3b-bac7fc44b3ad" providerId="ADAL" clId="{43027739-87B6-4C18-ABF0-D3F645BFAC11}" dt="2020-08-03T10:59:03.002" v="911"/>
          <ac:picMkLst>
            <pc:docMk/>
            <pc:sldMk cId="534319596" sldId="285"/>
            <ac:picMk id="20" creationId="{FF9F1D19-2211-4244-83EF-23FB23DF0C0C}"/>
          </ac:picMkLst>
        </pc:picChg>
      </pc:sldChg>
      <pc:sldChg chg="addSp delSp modSp">
        <pc:chgData name="Thibault" userId="b74a4ee5-19d5-4ecf-8a3b-bac7fc44b3ad" providerId="ADAL" clId="{43027739-87B6-4C18-ABF0-D3F645BFAC11}" dt="2020-08-03T14:10:41.149" v="1002"/>
        <pc:sldMkLst>
          <pc:docMk/>
          <pc:sldMk cId="1202018886" sldId="286"/>
        </pc:sldMkLst>
        <pc:picChg chg="add del mod">
          <ac:chgData name="Thibault" userId="b74a4ee5-19d5-4ecf-8a3b-bac7fc44b3ad" providerId="ADAL" clId="{43027739-87B6-4C18-ABF0-D3F645BFAC11}" dt="2020-08-03T11:01:49.072" v="913"/>
          <ac:picMkLst>
            <pc:docMk/>
            <pc:sldMk cId="1202018886" sldId="286"/>
            <ac:picMk id="6" creationId="{4E583B22-D741-455E-BD32-22000A4F0B04}"/>
          </ac:picMkLst>
        </pc:picChg>
        <pc:picChg chg="add del mod">
          <ac:chgData name="Thibault" userId="b74a4ee5-19d5-4ecf-8a3b-bac7fc44b3ad" providerId="ADAL" clId="{43027739-87B6-4C18-ABF0-D3F645BFAC11}" dt="2020-08-03T11:03:04.687" v="914"/>
          <ac:picMkLst>
            <pc:docMk/>
            <pc:sldMk cId="1202018886" sldId="286"/>
            <ac:picMk id="14" creationId="{8562B498-B2A6-418A-B059-FF81354E25A7}"/>
          </ac:picMkLst>
        </pc:picChg>
        <pc:picChg chg="add del mod">
          <ac:chgData name="Thibault" userId="b74a4ee5-19d5-4ecf-8a3b-bac7fc44b3ad" providerId="ADAL" clId="{43027739-87B6-4C18-ABF0-D3F645BFAC11}" dt="2020-08-03T12:58:08.843" v="947"/>
          <ac:picMkLst>
            <pc:docMk/>
            <pc:sldMk cId="1202018886" sldId="286"/>
            <ac:picMk id="15" creationId="{46462A94-ED23-4F42-A097-C566E118979A}"/>
          </ac:picMkLst>
        </pc:picChg>
        <pc:picChg chg="add del mod">
          <ac:chgData name="Thibault" userId="b74a4ee5-19d5-4ecf-8a3b-bac7fc44b3ad" providerId="ADAL" clId="{43027739-87B6-4C18-ABF0-D3F645BFAC11}" dt="2020-08-03T12:59:18.822" v="948"/>
          <ac:picMkLst>
            <pc:docMk/>
            <pc:sldMk cId="1202018886" sldId="286"/>
            <ac:picMk id="16" creationId="{55C201C7-E1E5-407E-AD22-1014C3A8FFF2}"/>
          </ac:picMkLst>
        </pc:picChg>
        <pc:picChg chg="add del mod">
          <ac:chgData name="Thibault" userId="b74a4ee5-19d5-4ecf-8a3b-bac7fc44b3ad" providerId="ADAL" clId="{43027739-87B6-4C18-ABF0-D3F645BFAC11}" dt="2020-08-03T12:59:51.012" v="949"/>
          <ac:picMkLst>
            <pc:docMk/>
            <pc:sldMk cId="1202018886" sldId="286"/>
            <ac:picMk id="18" creationId="{50E97D1D-3E6E-4A43-AF13-8EBEFC7E76F4}"/>
          </ac:picMkLst>
        </pc:picChg>
        <pc:picChg chg="add del mod">
          <ac:chgData name="Thibault" userId="b74a4ee5-19d5-4ecf-8a3b-bac7fc44b3ad" providerId="ADAL" clId="{43027739-87B6-4C18-ABF0-D3F645BFAC11}" dt="2020-08-03T13:00:19.308" v="950"/>
          <ac:picMkLst>
            <pc:docMk/>
            <pc:sldMk cId="1202018886" sldId="286"/>
            <ac:picMk id="20" creationId="{8AB8EE25-91DC-45EB-9494-F62B2086CBE2}"/>
          </ac:picMkLst>
        </pc:picChg>
        <pc:picChg chg="del">
          <ac:chgData name="Thibault" userId="b74a4ee5-19d5-4ecf-8a3b-bac7fc44b3ad" providerId="ADAL" clId="{43027739-87B6-4C18-ABF0-D3F645BFAC11}" dt="2020-08-03T11:00:36.051" v="912"/>
          <ac:picMkLst>
            <pc:docMk/>
            <pc:sldMk cId="1202018886" sldId="286"/>
            <ac:picMk id="23" creationId="{C1490A70-1520-42E7-B68D-B0DE7A6C3D73}"/>
          </ac:picMkLst>
        </pc:picChg>
        <pc:picChg chg="add del mod">
          <ac:chgData name="Thibault" userId="b74a4ee5-19d5-4ecf-8a3b-bac7fc44b3ad" providerId="ADAL" clId="{43027739-87B6-4C18-ABF0-D3F645BFAC11}" dt="2020-08-03T13:07:01.426" v="951"/>
          <ac:picMkLst>
            <pc:docMk/>
            <pc:sldMk cId="1202018886" sldId="286"/>
            <ac:picMk id="24" creationId="{C1CA0425-3242-412C-AD9E-BEAAF63CEDCC}"/>
          </ac:picMkLst>
        </pc:picChg>
        <pc:picChg chg="add del mod">
          <ac:chgData name="Thibault" userId="b74a4ee5-19d5-4ecf-8a3b-bac7fc44b3ad" providerId="ADAL" clId="{43027739-87B6-4C18-ABF0-D3F645BFAC11}" dt="2020-08-03T14:09:06.359" v="999"/>
          <ac:picMkLst>
            <pc:docMk/>
            <pc:sldMk cId="1202018886" sldId="286"/>
            <ac:picMk id="27" creationId="{636E3F1D-72A7-4E38-A77A-FC6436932814}"/>
          </ac:picMkLst>
        </pc:picChg>
        <pc:picChg chg="add del mod">
          <ac:chgData name="Thibault" userId="b74a4ee5-19d5-4ecf-8a3b-bac7fc44b3ad" providerId="ADAL" clId="{43027739-87B6-4C18-ABF0-D3F645BFAC11}" dt="2020-08-03T14:09:13.732" v="1000"/>
          <ac:picMkLst>
            <pc:docMk/>
            <pc:sldMk cId="1202018886" sldId="286"/>
            <ac:picMk id="29" creationId="{5DAED40F-108A-4C56-9D24-7CD5AC9A7615}"/>
          </ac:picMkLst>
        </pc:picChg>
        <pc:picChg chg="add del mod">
          <ac:chgData name="Thibault" userId="b74a4ee5-19d5-4ecf-8a3b-bac7fc44b3ad" providerId="ADAL" clId="{43027739-87B6-4C18-ABF0-D3F645BFAC11}" dt="2020-08-03T14:09:37.358" v="1001"/>
          <ac:picMkLst>
            <pc:docMk/>
            <pc:sldMk cId="1202018886" sldId="286"/>
            <ac:picMk id="30" creationId="{87953962-C559-49BF-8AD7-060A622325E7}"/>
          </ac:picMkLst>
        </pc:picChg>
        <pc:picChg chg="add del mod">
          <ac:chgData name="Thibault" userId="b74a4ee5-19d5-4ecf-8a3b-bac7fc44b3ad" providerId="ADAL" clId="{43027739-87B6-4C18-ABF0-D3F645BFAC11}" dt="2020-08-03T14:10:41.149" v="1002"/>
          <ac:picMkLst>
            <pc:docMk/>
            <pc:sldMk cId="1202018886" sldId="286"/>
            <ac:picMk id="31" creationId="{67A208FA-0679-41A5-A2E5-56BDDAE2AE6E}"/>
          </ac:picMkLst>
        </pc:picChg>
        <pc:picChg chg="add mod">
          <ac:chgData name="Thibault" userId="b74a4ee5-19d5-4ecf-8a3b-bac7fc44b3ad" providerId="ADAL" clId="{43027739-87B6-4C18-ABF0-D3F645BFAC11}" dt="2020-08-03T14:10:41.149" v="1002"/>
          <ac:picMkLst>
            <pc:docMk/>
            <pc:sldMk cId="1202018886" sldId="286"/>
            <ac:picMk id="32" creationId="{55441A5B-E1D8-47C1-80CC-0C492066BE96}"/>
          </ac:picMkLst>
        </pc:picChg>
      </pc:sldChg>
      <pc:sldChg chg="addSp delSp modSp mod">
        <pc:chgData name="Thibault" userId="b74a4ee5-19d5-4ecf-8a3b-bac7fc44b3ad" providerId="ADAL" clId="{43027739-87B6-4C18-ABF0-D3F645BFAC11}" dt="2020-08-03T14:30:25.713" v="1007"/>
        <pc:sldMkLst>
          <pc:docMk/>
          <pc:sldMk cId="430721368" sldId="287"/>
        </pc:sldMkLst>
        <pc:spChg chg="mod">
          <ac:chgData name="Thibault" userId="b74a4ee5-19d5-4ecf-8a3b-bac7fc44b3ad" providerId="ADAL" clId="{43027739-87B6-4C18-ABF0-D3F645BFAC11}" dt="2020-08-03T10:37:25.735" v="854" actId="1076"/>
          <ac:spMkLst>
            <pc:docMk/>
            <pc:sldMk cId="430721368" sldId="287"/>
            <ac:spMk id="2" creationId="{7A90EFD5-4875-48EA-9C1D-41EC063B0947}"/>
          </ac:spMkLst>
        </pc:spChg>
        <pc:picChg chg="add del mod">
          <ac:chgData name="Thibault" userId="b74a4ee5-19d5-4ecf-8a3b-bac7fc44b3ad" providerId="ADAL" clId="{43027739-87B6-4C18-ABF0-D3F645BFAC11}" dt="2020-08-03T14:24:31.186" v="1003"/>
          <ac:picMkLst>
            <pc:docMk/>
            <pc:sldMk cId="430721368" sldId="287"/>
            <ac:picMk id="3" creationId="{02AFF6B1-4B0B-4101-84A6-28E26C7137A5}"/>
          </ac:picMkLst>
        </pc:picChg>
        <pc:picChg chg="add del mod">
          <ac:chgData name="Thibault" userId="b74a4ee5-19d5-4ecf-8a3b-bac7fc44b3ad" providerId="ADAL" clId="{43027739-87B6-4C18-ABF0-D3F645BFAC11}" dt="2020-08-03T14:25:47.174" v="1004"/>
          <ac:picMkLst>
            <pc:docMk/>
            <pc:sldMk cId="430721368" sldId="287"/>
            <ac:picMk id="5" creationId="{1E0252AC-6A7E-4C85-A716-3FF65EC73498}"/>
          </ac:picMkLst>
        </pc:picChg>
        <pc:picChg chg="add mod">
          <ac:chgData name="Thibault" userId="b74a4ee5-19d5-4ecf-8a3b-bac7fc44b3ad" providerId="ADAL" clId="{43027739-87B6-4C18-ABF0-D3F645BFAC11}" dt="2020-08-03T10:37:24.600" v="853" actId="1076"/>
          <ac:picMkLst>
            <pc:docMk/>
            <pc:sldMk cId="430721368" sldId="287"/>
            <ac:picMk id="6" creationId="{F4BB2C7B-1325-4BD8-BE4E-37E069555952}"/>
          </ac:picMkLst>
        </pc:picChg>
        <pc:picChg chg="del mod">
          <ac:chgData name="Thibault" userId="b74a4ee5-19d5-4ecf-8a3b-bac7fc44b3ad" providerId="ADAL" clId="{43027739-87B6-4C18-ABF0-D3F645BFAC11}" dt="2020-08-03T13:22:47.583" v="963"/>
          <ac:picMkLst>
            <pc:docMk/>
            <pc:sldMk cId="430721368" sldId="287"/>
            <ac:picMk id="7" creationId="{0CA3C53F-48C8-4090-9438-86CCE28C9DCE}"/>
          </ac:picMkLst>
        </pc:picChg>
        <pc:picChg chg="add del mod">
          <ac:chgData name="Thibault" userId="b74a4ee5-19d5-4ecf-8a3b-bac7fc44b3ad" providerId="ADAL" clId="{43027739-87B6-4C18-ABF0-D3F645BFAC11}" dt="2020-08-03T14:26:37.174" v="1005"/>
          <ac:picMkLst>
            <pc:docMk/>
            <pc:sldMk cId="430721368" sldId="287"/>
            <ac:picMk id="8" creationId="{F05EB3DB-29A5-4AD3-9619-C8A6E1BEF8C6}"/>
          </ac:picMkLst>
        </pc:picChg>
        <pc:picChg chg="add del mod">
          <ac:chgData name="Thibault" userId="b74a4ee5-19d5-4ecf-8a3b-bac7fc44b3ad" providerId="ADAL" clId="{43027739-87B6-4C18-ABF0-D3F645BFAC11}" dt="2020-08-03T14:28:33.014" v="1006"/>
          <ac:picMkLst>
            <pc:docMk/>
            <pc:sldMk cId="430721368" sldId="287"/>
            <ac:picMk id="9" creationId="{246B5D6F-EA4F-496A-85D4-EE4F96D28C21}"/>
          </ac:picMkLst>
        </pc:picChg>
        <pc:picChg chg="mod">
          <ac:chgData name="Thibault" userId="b74a4ee5-19d5-4ecf-8a3b-bac7fc44b3ad" providerId="ADAL" clId="{43027739-87B6-4C18-ABF0-D3F645BFAC11}" dt="2020-08-03T10:37:16.442" v="851" actId="1076"/>
          <ac:picMkLst>
            <pc:docMk/>
            <pc:sldMk cId="430721368" sldId="287"/>
            <ac:picMk id="10" creationId="{B80B0946-871D-4D7B-9D77-EE7FB7703DDF}"/>
          </ac:picMkLst>
        </pc:picChg>
        <pc:picChg chg="add del mod">
          <ac:chgData name="Thibault" userId="b74a4ee5-19d5-4ecf-8a3b-bac7fc44b3ad" providerId="ADAL" clId="{43027739-87B6-4C18-ABF0-D3F645BFAC11}" dt="2020-08-03T14:30:25.713" v="1007"/>
          <ac:picMkLst>
            <pc:docMk/>
            <pc:sldMk cId="430721368" sldId="287"/>
            <ac:picMk id="11" creationId="{493BCD60-D3F4-471E-948A-7287C279646B}"/>
          </ac:picMkLst>
        </pc:picChg>
        <pc:picChg chg="add mod">
          <ac:chgData name="Thibault" userId="b74a4ee5-19d5-4ecf-8a3b-bac7fc44b3ad" providerId="ADAL" clId="{43027739-87B6-4C18-ABF0-D3F645BFAC11}" dt="2020-08-03T14:30:25.713" v="1007"/>
          <ac:picMkLst>
            <pc:docMk/>
            <pc:sldMk cId="430721368" sldId="287"/>
            <ac:picMk id="12" creationId="{020B41EC-BFAE-4E93-BCD3-C8FFFD2ECFB5}"/>
          </ac:picMkLst>
        </pc:picChg>
      </pc:sldChg>
      <pc:sldChg chg="addSp delSp modSp del mod">
        <pc:chgData name="Thibault" userId="b74a4ee5-19d5-4ecf-8a3b-bac7fc44b3ad" providerId="ADAL" clId="{43027739-87B6-4C18-ABF0-D3F645BFAC11}" dt="2020-08-03T10:19:59.566" v="710" actId="47"/>
        <pc:sldMkLst>
          <pc:docMk/>
          <pc:sldMk cId="2721961449" sldId="288"/>
        </pc:sldMkLst>
        <pc:spChg chg="add mod">
          <ac:chgData name="Thibault" userId="b74a4ee5-19d5-4ecf-8a3b-bac7fc44b3ad" providerId="ADAL" clId="{43027739-87B6-4C18-ABF0-D3F645BFAC11}" dt="2020-08-03T10:19:02.980" v="696" actId="21"/>
          <ac:spMkLst>
            <pc:docMk/>
            <pc:sldMk cId="2721961449" sldId="288"/>
            <ac:spMk id="3" creationId="{623EFAB8-3E9D-4964-A158-8660234BC180}"/>
          </ac:spMkLst>
        </pc:spChg>
        <pc:picChg chg="del mod">
          <ac:chgData name="Thibault" userId="b74a4ee5-19d5-4ecf-8a3b-bac7fc44b3ad" providerId="ADAL" clId="{43027739-87B6-4C18-ABF0-D3F645BFAC11}" dt="2020-08-03T10:19:02.980" v="696" actId="21"/>
          <ac:picMkLst>
            <pc:docMk/>
            <pc:sldMk cId="2721961449" sldId="288"/>
            <ac:picMk id="6" creationId="{22D122FA-F7BA-4B88-B9A8-97987DFECB5B}"/>
          </ac:picMkLst>
        </pc:picChg>
      </pc:sldChg>
      <pc:sldChg chg="addSp delSp modSp">
        <pc:chgData name="Thibault" userId="b74a4ee5-19d5-4ecf-8a3b-bac7fc44b3ad" providerId="ADAL" clId="{43027739-87B6-4C18-ABF0-D3F645BFAC11}" dt="2020-08-03T13:29:31.243" v="971"/>
        <pc:sldMkLst>
          <pc:docMk/>
          <pc:sldMk cId="2751266683" sldId="289"/>
        </pc:sldMkLst>
        <pc:spChg chg="mod">
          <ac:chgData name="Thibault" userId="b74a4ee5-19d5-4ecf-8a3b-bac7fc44b3ad" providerId="ADAL" clId="{43027739-87B6-4C18-ABF0-D3F645BFAC11}" dt="2020-08-03T10:21:06.117" v="712" actId="207"/>
          <ac:spMkLst>
            <pc:docMk/>
            <pc:sldMk cId="2751266683" sldId="289"/>
            <ac:spMk id="5" creationId="{B8183FEC-8CEB-4957-8E21-6469B869D384}"/>
          </ac:spMkLst>
        </pc:spChg>
        <pc:picChg chg="add del mod">
          <ac:chgData name="Thibault" userId="b74a4ee5-19d5-4ecf-8a3b-bac7fc44b3ad" providerId="ADAL" clId="{43027739-87B6-4C18-ABF0-D3F645BFAC11}" dt="2020-08-03T13:23:21.202" v="964"/>
          <ac:picMkLst>
            <pc:docMk/>
            <pc:sldMk cId="2751266683" sldId="289"/>
            <ac:picMk id="6" creationId="{4A3CCC0E-BD5F-4688-8B86-A7E277E1A3FC}"/>
          </ac:picMkLst>
        </pc:picChg>
        <pc:picChg chg="add del mod">
          <ac:chgData name="Thibault" userId="b74a4ee5-19d5-4ecf-8a3b-bac7fc44b3ad" providerId="ADAL" clId="{43027739-87B6-4C18-ABF0-D3F645BFAC11}" dt="2020-08-03T13:24:13.143" v="965"/>
          <ac:picMkLst>
            <pc:docMk/>
            <pc:sldMk cId="2751266683" sldId="289"/>
            <ac:picMk id="7" creationId="{9F9638FC-25A1-4068-95F7-34A2613EB111}"/>
          </ac:picMkLst>
        </pc:picChg>
        <pc:picChg chg="add del mod">
          <ac:chgData name="Thibault" userId="b74a4ee5-19d5-4ecf-8a3b-bac7fc44b3ad" providerId="ADAL" clId="{43027739-87B6-4C18-ABF0-D3F645BFAC11}" dt="2020-08-03T13:25:38.208" v="966"/>
          <ac:picMkLst>
            <pc:docMk/>
            <pc:sldMk cId="2751266683" sldId="289"/>
            <ac:picMk id="8" creationId="{C3668FCF-795A-4C66-9052-B0109EF629FE}"/>
          </ac:picMkLst>
        </pc:picChg>
        <pc:picChg chg="del">
          <ac:chgData name="Thibault" userId="b74a4ee5-19d5-4ecf-8a3b-bac7fc44b3ad" providerId="ADAL" clId="{43027739-87B6-4C18-ABF0-D3F645BFAC11}" dt="2020-08-03T13:22:47.583" v="963"/>
          <ac:picMkLst>
            <pc:docMk/>
            <pc:sldMk cId="2751266683" sldId="289"/>
            <ac:picMk id="9" creationId="{05B9FFF4-2670-4411-8A4C-6063D3FBB6D1}"/>
          </ac:picMkLst>
        </pc:picChg>
        <pc:picChg chg="add del mod">
          <ac:chgData name="Thibault" userId="b74a4ee5-19d5-4ecf-8a3b-bac7fc44b3ad" providerId="ADAL" clId="{43027739-87B6-4C18-ABF0-D3F645BFAC11}" dt="2020-08-03T13:26:44.701" v="967"/>
          <ac:picMkLst>
            <pc:docMk/>
            <pc:sldMk cId="2751266683" sldId="289"/>
            <ac:picMk id="10" creationId="{6CA623B8-991C-41FD-9812-8D9BC100D0EA}"/>
          </ac:picMkLst>
        </pc:picChg>
        <pc:picChg chg="add del mod">
          <ac:chgData name="Thibault" userId="b74a4ee5-19d5-4ecf-8a3b-bac7fc44b3ad" providerId="ADAL" clId="{43027739-87B6-4C18-ABF0-D3F645BFAC11}" dt="2020-08-03T13:26:56.147" v="968"/>
          <ac:picMkLst>
            <pc:docMk/>
            <pc:sldMk cId="2751266683" sldId="289"/>
            <ac:picMk id="11" creationId="{E57599E8-505A-44C1-9B54-7A2355B00BB5}"/>
          </ac:picMkLst>
        </pc:picChg>
        <pc:picChg chg="add del mod">
          <ac:chgData name="Thibault" userId="b74a4ee5-19d5-4ecf-8a3b-bac7fc44b3ad" providerId="ADAL" clId="{43027739-87B6-4C18-ABF0-D3F645BFAC11}" dt="2020-08-03T13:27:09.448" v="969"/>
          <ac:picMkLst>
            <pc:docMk/>
            <pc:sldMk cId="2751266683" sldId="289"/>
            <ac:picMk id="12" creationId="{EB0A51AD-43BC-4736-89F7-83A66F437290}"/>
          </ac:picMkLst>
        </pc:picChg>
        <pc:picChg chg="add del mod">
          <ac:chgData name="Thibault" userId="b74a4ee5-19d5-4ecf-8a3b-bac7fc44b3ad" providerId="ADAL" clId="{43027739-87B6-4C18-ABF0-D3F645BFAC11}" dt="2020-08-03T13:28:03.348" v="970"/>
          <ac:picMkLst>
            <pc:docMk/>
            <pc:sldMk cId="2751266683" sldId="289"/>
            <ac:picMk id="13" creationId="{B2E5777C-C191-48B7-87F7-2645355C29C7}"/>
          </ac:picMkLst>
        </pc:picChg>
        <pc:picChg chg="add del mod">
          <ac:chgData name="Thibault" userId="b74a4ee5-19d5-4ecf-8a3b-bac7fc44b3ad" providerId="ADAL" clId="{43027739-87B6-4C18-ABF0-D3F645BFAC11}" dt="2020-08-03T13:29:31.243" v="971"/>
          <ac:picMkLst>
            <pc:docMk/>
            <pc:sldMk cId="2751266683" sldId="289"/>
            <ac:picMk id="14" creationId="{6DA805FB-0A0C-4E3D-90D8-41D2A526A10D}"/>
          </ac:picMkLst>
        </pc:picChg>
        <pc:picChg chg="add mod">
          <ac:chgData name="Thibault" userId="b74a4ee5-19d5-4ecf-8a3b-bac7fc44b3ad" providerId="ADAL" clId="{43027739-87B6-4C18-ABF0-D3F645BFAC11}" dt="2020-08-03T13:29:31.243" v="971"/>
          <ac:picMkLst>
            <pc:docMk/>
            <pc:sldMk cId="2751266683" sldId="289"/>
            <ac:picMk id="15" creationId="{50DA1261-72F2-4879-BAAB-76941D195236}"/>
          </ac:picMkLst>
        </pc:picChg>
      </pc:sldChg>
      <pc:sldChg chg="addSp delSp modSp mod">
        <pc:chgData name="Thibault" userId="b74a4ee5-19d5-4ecf-8a3b-bac7fc44b3ad" providerId="ADAL" clId="{43027739-87B6-4C18-ABF0-D3F645BFAC11}" dt="2020-08-03T15:15:56.581" v="1144" actId="478"/>
        <pc:sldMkLst>
          <pc:docMk/>
          <pc:sldMk cId="352147389" sldId="290"/>
        </pc:sldMkLst>
        <pc:spChg chg="add del mod">
          <ac:chgData name="Thibault" userId="b74a4ee5-19d5-4ecf-8a3b-bac7fc44b3ad" providerId="ADAL" clId="{43027739-87B6-4C18-ABF0-D3F645BFAC11}" dt="2020-08-03T14:44:01.226" v="1044" actId="478"/>
          <ac:spMkLst>
            <pc:docMk/>
            <pc:sldMk cId="352147389" sldId="290"/>
            <ac:spMk id="28" creationId="{9F8E9B6C-792E-4CEE-BF7F-766663F12560}"/>
          </ac:spMkLst>
        </pc:spChg>
        <pc:spChg chg="add del mod">
          <ac:chgData name="Thibault" userId="b74a4ee5-19d5-4ecf-8a3b-bac7fc44b3ad" providerId="ADAL" clId="{43027739-87B6-4C18-ABF0-D3F645BFAC11}" dt="2020-08-03T14:45:57.131" v="1085" actId="478"/>
          <ac:spMkLst>
            <pc:docMk/>
            <pc:sldMk cId="352147389" sldId="290"/>
            <ac:spMk id="37" creationId="{8EE758AC-AC9D-421C-9887-35C68DB2FF37}"/>
          </ac:spMkLst>
        </pc:spChg>
        <pc:picChg chg="add mod ord">
          <ac:chgData name="Thibault" userId="b74a4ee5-19d5-4ecf-8a3b-bac7fc44b3ad" providerId="ADAL" clId="{43027739-87B6-4C18-ABF0-D3F645BFAC11}" dt="2020-08-03T15:13:10.894" v="1115" actId="1076"/>
          <ac:picMkLst>
            <pc:docMk/>
            <pc:sldMk cId="352147389" sldId="290"/>
            <ac:picMk id="3" creationId="{36CC9C67-FEAA-4CBB-8EFD-DB0ADA953244}"/>
          </ac:picMkLst>
        </pc:picChg>
        <pc:picChg chg="add del mod">
          <ac:chgData name="Thibault" userId="b74a4ee5-19d5-4ecf-8a3b-bac7fc44b3ad" providerId="ADAL" clId="{43027739-87B6-4C18-ABF0-D3F645BFAC11}" dt="2020-08-03T09:37:41.880" v="322"/>
          <ac:picMkLst>
            <pc:docMk/>
            <pc:sldMk cId="352147389" sldId="290"/>
            <ac:picMk id="6" creationId="{028002EB-2241-4CED-9EF8-CE3BD3000A47}"/>
          </ac:picMkLst>
        </pc:picChg>
        <pc:picChg chg="add del mod">
          <ac:chgData name="Thibault" userId="b74a4ee5-19d5-4ecf-8a3b-bac7fc44b3ad" providerId="ADAL" clId="{43027739-87B6-4C18-ABF0-D3F645BFAC11}" dt="2020-08-03T13:09:28.822" v="953"/>
          <ac:picMkLst>
            <pc:docMk/>
            <pc:sldMk cId="352147389" sldId="290"/>
            <ac:picMk id="7" creationId="{0FE52303-47B7-41AC-AB0C-8646694A72F4}"/>
          </ac:picMkLst>
        </pc:picChg>
        <pc:picChg chg="add mod">
          <ac:chgData name="Thibault" userId="b74a4ee5-19d5-4ecf-8a3b-bac7fc44b3ad" providerId="ADAL" clId="{43027739-87B6-4C18-ABF0-D3F645BFAC11}" dt="2020-08-03T13:09:28.822" v="953"/>
          <ac:picMkLst>
            <pc:docMk/>
            <pc:sldMk cId="352147389" sldId="290"/>
            <ac:picMk id="8" creationId="{415F4707-9B97-4637-80DA-E41CC93B274A}"/>
          </ac:picMkLst>
        </pc:picChg>
        <pc:picChg chg="del mod">
          <ac:chgData name="Thibault" userId="b74a4ee5-19d5-4ecf-8a3b-bac7fc44b3ad" providerId="ADAL" clId="{43027739-87B6-4C18-ABF0-D3F645BFAC11}" dt="2020-08-03T09:35:34.123" v="237" actId="478"/>
          <ac:picMkLst>
            <pc:docMk/>
            <pc:sldMk cId="352147389" sldId="290"/>
            <ac:picMk id="10" creationId="{438D63E1-EAB9-4FAA-B67F-01D35BF7AD95}"/>
          </ac:picMkLst>
        </pc:picChg>
        <pc:picChg chg="del">
          <ac:chgData name="Thibault" userId="b74a4ee5-19d5-4ecf-8a3b-bac7fc44b3ad" providerId="ADAL" clId="{43027739-87B6-4C18-ABF0-D3F645BFAC11}" dt="2020-08-03T11:20:59.012" v="939"/>
          <ac:picMkLst>
            <pc:docMk/>
            <pc:sldMk cId="352147389" sldId="290"/>
            <ac:picMk id="11" creationId="{3F1ABD28-D5AB-436E-8789-C6C1BF8C1196}"/>
          </ac:picMkLst>
        </pc:picChg>
        <pc:picChg chg="del mod">
          <ac:chgData name="Thibault" userId="b74a4ee5-19d5-4ecf-8a3b-bac7fc44b3ad" providerId="ADAL" clId="{43027739-87B6-4C18-ABF0-D3F645BFAC11}" dt="2020-08-03T09:37:59.717" v="326" actId="478"/>
          <ac:picMkLst>
            <pc:docMk/>
            <pc:sldMk cId="352147389" sldId="290"/>
            <ac:picMk id="12" creationId="{FF8F0ADB-0ED6-40DE-B40C-C5E78B5B6EBF}"/>
          </ac:picMkLst>
        </pc:picChg>
        <pc:picChg chg="del mod">
          <ac:chgData name="Thibault" userId="b74a4ee5-19d5-4ecf-8a3b-bac7fc44b3ad" providerId="ADAL" clId="{43027739-87B6-4C18-ABF0-D3F645BFAC11}" dt="2020-08-03T09:37:59.717" v="326" actId="478"/>
          <ac:picMkLst>
            <pc:docMk/>
            <pc:sldMk cId="352147389" sldId="290"/>
            <ac:picMk id="16" creationId="{75510884-7270-4547-AC81-32164DDB5781}"/>
          </ac:picMkLst>
        </pc:picChg>
        <pc:cxnChg chg="add del">
          <ac:chgData name="Thibault" userId="b74a4ee5-19d5-4ecf-8a3b-bac7fc44b3ad" providerId="ADAL" clId="{43027739-87B6-4C18-ABF0-D3F645BFAC11}" dt="2020-08-03T14:41:39.943" v="1016" actId="478"/>
          <ac:cxnSpMkLst>
            <pc:docMk/>
            <pc:sldMk cId="352147389" sldId="290"/>
            <ac:cxnSpMk id="13" creationId="{9F2ED185-6B2A-4D0F-ABAA-FA1952631A6F}"/>
          </ac:cxnSpMkLst>
        </pc:cxnChg>
        <pc:cxnChg chg="add del mod">
          <ac:chgData name="Thibault" userId="b74a4ee5-19d5-4ecf-8a3b-bac7fc44b3ad" providerId="ADAL" clId="{43027739-87B6-4C18-ABF0-D3F645BFAC11}" dt="2020-08-03T14:41:39.943" v="1016" actId="478"/>
          <ac:cxnSpMkLst>
            <pc:docMk/>
            <pc:sldMk cId="352147389" sldId="290"/>
            <ac:cxnSpMk id="15" creationId="{E043DF46-3DE5-4791-BADE-C57C50B65A64}"/>
          </ac:cxnSpMkLst>
        </pc:cxnChg>
        <pc:cxnChg chg="add del">
          <ac:chgData name="Thibault" userId="b74a4ee5-19d5-4ecf-8a3b-bac7fc44b3ad" providerId="ADAL" clId="{43027739-87B6-4C18-ABF0-D3F645BFAC11}" dt="2020-08-03T14:42:37.981" v="1025" actId="478"/>
          <ac:cxnSpMkLst>
            <pc:docMk/>
            <pc:sldMk cId="352147389" sldId="290"/>
            <ac:cxnSpMk id="17" creationId="{9BBEE63D-920D-483D-9CDE-48E74A0B7BBA}"/>
          </ac:cxnSpMkLst>
        </pc:cxnChg>
        <pc:cxnChg chg="add mod">
          <ac:chgData name="Thibault" userId="b74a4ee5-19d5-4ecf-8a3b-bac7fc44b3ad" providerId="ADAL" clId="{43027739-87B6-4C18-ABF0-D3F645BFAC11}" dt="2020-08-03T14:43:20.461" v="1036" actId="1076"/>
          <ac:cxnSpMkLst>
            <pc:docMk/>
            <pc:sldMk cId="352147389" sldId="290"/>
            <ac:cxnSpMk id="19" creationId="{A2293354-0E37-4404-8F85-9022E69542CF}"/>
          </ac:cxnSpMkLst>
        </pc:cxnChg>
        <pc:cxnChg chg="add del">
          <ac:chgData name="Thibault" userId="b74a4ee5-19d5-4ecf-8a3b-bac7fc44b3ad" providerId="ADAL" clId="{43027739-87B6-4C18-ABF0-D3F645BFAC11}" dt="2020-08-03T14:42:40.153" v="1027" actId="478"/>
          <ac:cxnSpMkLst>
            <pc:docMk/>
            <pc:sldMk cId="352147389" sldId="290"/>
            <ac:cxnSpMk id="21" creationId="{496DBCAA-8C56-4C4C-ADBD-5D63AD35415F}"/>
          </ac:cxnSpMkLst>
        </pc:cxnChg>
        <pc:cxnChg chg="add del">
          <ac:chgData name="Thibault" userId="b74a4ee5-19d5-4ecf-8a3b-bac7fc44b3ad" providerId="ADAL" clId="{43027739-87B6-4C18-ABF0-D3F645BFAC11}" dt="2020-08-03T14:42:39.005" v="1026" actId="478"/>
          <ac:cxnSpMkLst>
            <pc:docMk/>
            <pc:sldMk cId="352147389" sldId="290"/>
            <ac:cxnSpMk id="23" creationId="{0CCFFD16-D2C3-4E96-A4E0-FDA3573DCCF9}"/>
          </ac:cxnSpMkLst>
        </pc:cxnChg>
        <pc:cxnChg chg="add">
          <ac:chgData name="Thibault" userId="b74a4ee5-19d5-4ecf-8a3b-bac7fc44b3ad" providerId="ADAL" clId="{43027739-87B6-4C18-ABF0-D3F645BFAC11}" dt="2020-08-03T14:42:06.744" v="1021" actId="11529"/>
          <ac:cxnSpMkLst>
            <pc:docMk/>
            <pc:sldMk cId="352147389" sldId="290"/>
            <ac:cxnSpMk id="25" creationId="{D5E9CDC9-A96C-478C-B753-D61FA7BAF5C9}"/>
          </ac:cxnSpMkLst>
        </pc:cxnChg>
        <pc:cxnChg chg="add del">
          <ac:chgData name="Thibault" userId="b74a4ee5-19d5-4ecf-8a3b-bac7fc44b3ad" providerId="ADAL" clId="{43027739-87B6-4C18-ABF0-D3F645BFAC11}" dt="2020-08-03T14:42:36.787" v="1024" actId="478"/>
          <ac:cxnSpMkLst>
            <pc:docMk/>
            <pc:sldMk cId="352147389" sldId="290"/>
            <ac:cxnSpMk id="27" creationId="{6ED2E82D-A316-4636-BF5C-D11F2DB3E2C7}"/>
          </ac:cxnSpMkLst>
        </pc:cxnChg>
        <pc:cxnChg chg="add del mod">
          <ac:chgData name="Thibault" userId="b74a4ee5-19d5-4ecf-8a3b-bac7fc44b3ad" providerId="ADAL" clId="{43027739-87B6-4C18-ABF0-D3F645BFAC11}" dt="2020-08-03T14:43:49.613" v="1041" actId="478"/>
          <ac:cxnSpMkLst>
            <pc:docMk/>
            <pc:sldMk cId="352147389" sldId="290"/>
            <ac:cxnSpMk id="31" creationId="{8A75D5D1-CFC1-4459-8A1C-12D9210D63C8}"/>
          </ac:cxnSpMkLst>
        </pc:cxnChg>
        <pc:cxnChg chg="add del mod">
          <ac:chgData name="Thibault" userId="b74a4ee5-19d5-4ecf-8a3b-bac7fc44b3ad" providerId="ADAL" clId="{43027739-87B6-4C18-ABF0-D3F645BFAC11}" dt="2020-08-03T14:46:02.665" v="1086" actId="478"/>
          <ac:cxnSpMkLst>
            <pc:docMk/>
            <pc:sldMk cId="352147389" sldId="290"/>
            <ac:cxnSpMk id="34" creationId="{D0820ECF-6B3D-440D-836F-C204056A5D26}"/>
          </ac:cxnSpMkLst>
        </pc:cxnChg>
        <pc:cxnChg chg="add del mod">
          <ac:chgData name="Thibault" userId="b74a4ee5-19d5-4ecf-8a3b-bac7fc44b3ad" providerId="ADAL" clId="{43027739-87B6-4C18-ABF0-D3F645BFAC11}" dt="2020-08-03T14:46:02.665" v="1086" actId="478"/>
          <ac:cxnSpMkLst>
            <pc:docMk/>
            <pc:sldMk cId="352147389" sldId="290"/>
            <ac:cxnSpMk id="36" creationId="{1208E750-8B91-4AD4-BCDC-E5A48239B8B5}"/>
          </ac:cxnSpMkLst>
        </pc:cxnChg>
        <pc:cxnChg chg="add del mod">
          <ac:chgData name="Thibault" userId="b74a4ee5-19d5-4ecf-8a3b-bac7fc44b3ad" providerId="ADAL" clId="{43027739-87B6-4C18-ABF0-D3F645BFAC11}" dt="2020-08-03T15:11:50.866" v="1104" actId="478"/>
          <ac:cxnSpMkLst>
            <pc:docMk/>
            <pc:sldMk cId="352147389" sldId="290"/>
            <ac:cxnSpMk id="39" creationId="{F5344A70-D7A5-458E-AFD8-2EA93F52CE71}"/>
          </ac:cxnSpMkLst>
        </pc:cxnChg>
        <pc:cxnChg chg="add del mod">
          <ac:chgData name="Thibault" userId="b74a4ee5-19d5-4ecf-8a3b-bac7fc44b3ad" providerId="ADAL" clId="{43027739-87B6-4C18-ABF0-D3F645BFAC11}" dt="2020-08-03T15:13:13.814" v="1116" actId="478"/>
          <ac:cxnSpMkLst>
            <pc:docMk/>
            <pc:sldMk cId="352147389" sldId="290"/>
            <ac:cxnSpMk id="42" creationId="{3CB82E46-0FE4-47AA-A5EF-31A0BDB00CD0}"/>
          </ac:cxnSpMkLst>
        </pc:cxnChg>
        <pc:cxnChg chg="add del mod">
          <ac:chgData name="Thibault" userId="b74a4ee5-19d5-4ecf-8a3b-bac7fc44b3ad" providerId="ADAL" clId="{43027739-87B6-4C18-ABF0-D3F645BFAC11}" dt="2020-08-03T15:13:13.814" v="1116" actId="478"/>
          <ac:cxnSpMkLst>
            <pc:docMk/>
            <pc:sldMk cId="352147389" sldId="290"/>
            <ac:cxnSpMk id="44" creationId="{3F217801-B435-4F8B-94F4-B878D244FA2D}"/>
          </ac:cxnSpMkLst>
        </pc:cxnChg>
        <pc:cxnChg chg="add del mod">
          <ac:chgData name="Thibault" userId="b74a4ee5-19d5-4ecf-8a3b-bac7fc44b3ad" providerId="ADAL" clId="{43027739-87B6-4C18-ABF0-D3F645BFAC11}" dt="2020-08-03T15:15:56.581" v="1144" actId="478"/>
          <ac:cxnSpMkLst>
            <pc:docMk/>
            <pc:sldMk cId="352147389" sldId="290"/>
            <ac:cxnSpMk id="51" creationId="{27C4CE71-116B-4F7C-9F27-8251CB2A50F2}"/>
          </ac:cxnSpMkLst>
        </pc:cxnChg>
        <pc:cxnChg chg="add del">
          <ac:chgData name="Thibault" userId="b74a4ee5-19d5-4ecf-8a3b-bac7fc44b3ad" providerId="ADAL" clId="{43027739-87B6-4C18-ABF0-D3F645BFAC11}" dt="2020-08-03T15:13:52.843" v="1119" actId="478"/>
          <ac:cxnSpMkLst>
            <pc:docMk/>
            <pc:sldMk cId="352147389" sldId="290"/>
            <ac:cxnSpMk id="53" creationId="{AB6C78F8-DFBA-4DB3-886D-6EE1D3A9CB85}"/>
          </ac:cxnSpMkLst>
        </pc:cxnChg>
        <pc:cxnChg chg="add del">
          <ac:chgData name="Thibault" userId="b74a4ee5-19d5-4ecf-8a3b-bac7fc44b3ad" providerId="ADAL" clId="{43027739-87B6-4C18-ABF0-D3F645BFAC11}" dt="2020-08-03T15:14:00.583" v="1121" actId="478"/>
          <ac:cxnSpMkLst>
            <pc:docMk/>
            <pc:sldMk cId="352147389" sldId="290"/>
            <ac:cxnSpMk id="55" creationId="{9BD4DCD8-0822-45A7-B7D3-8012BC55EC0F}"/>
          </ac:cxnSpMkLst>
        </pc:cxnChg>
        <pc:cxnChg chg="add del mod">
          <ac:chgData name="Thibault" userId="b74a4ee5-19d5-4ecf-8a3b-bac7fc44b3ad" providerId="ADAL" clId="{43027739-87B6-4C18-ABF0-D3F645BFAC11}" dt="2020-08-03T15:15:56.581" v="1144" actId="478"/>
          <ac:cxnSpMkLst>
            <pc:docMk/>
            <pc:sldMk cId="352147389" sldId="290"/>
            <ac:cxnSpMk id="57" creationId="{B7C41817-CC41-499A-9960-6DF370B1011D}"/>
          </ac:cxnSpMkLst>
        </pc:cxnChg>
      </pc:sldChg>
      <pc:sldChg chg="del">
        <pc:chgData name="Thibault" userId="b74a4ee5-19d5-4ecf-8a3b-bac7fc44b3ad" providerId="ADAL" clId="{43027739-87B6-4C18-ABF0-D3F645BFAC11}" dt="2020-08-03T09:42:23.570" v="414" actId="47"/>
        <pc:sldMkLst>
          <pc:docMk/>
          <pc:sldMk cId="3170163563" sldId="292"/>
        </pc:sldMkLst>
      </pc:sldChg>
      <pc:sldChg chg="addSp delSp modSp mod">
        <pc:chgData name="Thibault" userId="b74a4ee5-19d5-4ecf-8a3b-bac7fc44b3ad" providerId="ADAL" clId="{43027739-87B6-4C18-ABF0-D3F645BFAC11}" dt="2020-08-03T13:32:12.076" v="976"/>
        <pc:sldMkLst>
          <pc:docMk/>
          <pc:sldMk cId="3094944062" sldId="295"/>
        </pc:sldMkLst>
        <pc:spChg chg="mod">
          <ac:chgData name="Thibault" userId="b74a4ee5-19d5-4ecf-8a3b-bac7fc44b3ad" providerId="ADAL" clId="{43027739-87B6-4C18-ABF0-D3F645BFAC11}" dt="2020-08-03T10:25:37.645" v="763" actId="20577"/>
          <ac:spMkLst>
            <pc:docMk/>
            <pc:sldMk cId="3094944062" sldId="295"/>
            <ac:spMk id="3" creationId="{1DE9304F-0657-4162-9FD3-1AB456CB681E}"/>
          </ac:spMkLst>
        </pc:spChg>
        <pc:spChg chg="mod">
          <ac:chgData name="Thibault" userId="b74a4ee5-19d5-4ecf-8a3b-bac7fc44b3ad" providerId="ADAL" clId="{43027739-87B6-4C18-ABF0-D3F645BFAC11}" dt="2020-08-03T10:21:50.964" v="714" actId="207"/>
          <ac:spMkLst>
            <pc:docMk/>
            <pc:sldMk cId="3094944062" sldId="295"/>
            <ac:spMk id="5" creationId="{B8183FEC-8CEB-4957-8E21-6469B869D384}"/>
          </ac:spMkLst>
        </pc:spChg>
        <pc:picChg chg="add del mod">
          <ac:chgData name="Thibault" userId="b74a4ee5-19d5-4ecf-8a3b-bac7fc44b3ad" providerId="ADAL" clId="{43027739-87B6-4C18-ABF0-D3F645BFAC11}" dt="2020-08-03T13:29:40.044" v="972"/>
          <ac:picMkLst>
            <pc:docMk/>
            <pc:sldMk cId="3094944062" sldId="295"/>
            <ac:picMk id="6" creationId="{FF12BA56-C050-4924-AF5F-B4181696D157}"/>
          </ac:picMkLst>
        </pc:picChg>
        <pc:picChg chg="add del mod">
          <ac:chgData name="Thibault" userId="b74a4ee5-19d5-4ecf-8a3b-bac7fc44b3ad" providerId="ADAL" clId="{43027739-87B6-4C18-ABF0-D3F645BFAC11}" dt="2020-08-03T13:30:00.552" v="973"/>
          <ac:picMkLst>
            <pc:docMk/>
            <pc:sldMk cId="3094944062" sldId="295"/>
            <ac:picMk id="7" creationId="{2006CA54-AA15-4ADE-B1FD-E975C8BEF177}"/>
          </ac:picMkLst>
        </pc:picChg>
        <pc:picChg chg="add del mod">
          <ac:chgData name="Thibault" userId="b74a4ee5-19d5-4ecf-8a3b-bac7fc44b3ad" providerId="ADAL" clId="{43027739-87B6-4C18-ABF0-D3F645BFAC11}" dt="2020-08-03T13:30:22.619" v="974"/>
          <ac:picMkLst>
            <pc:docMk/>
            <pc:sldMk cId="3094944062" sldId="295"/>
            <ac:picMk id="8" creationId="{4A7449DF-F4C6-417D-871C-62E4A84EF2B7}"/>
          </ac:picMkLst>
        </pc:picChg>
        <pc:picChg chg="del">
          <ac:chgData name="Thibault" userId="b74a4ee5-19d5-4ecf-8a3b-bac7fc44b3ad" providerId="ADAL" clId="{43027739-87B6-4C18-ABF0-D3F645BFAC11}" dt="2020-08-03T13:29:31.243" v="971"/>
          <ac:picMkLst>
            <pc:docMk/>
            <pc:sldMk cId="3094944062" sldId="295"/>
            <ac:picMk id="9" creationId="{8514CECF-3774-474B-B2C9-A2D9A3316496}"/>
          </ac:picMkLst>
        </pc:picChg>
        <pc:picChg chg="add del mod">
          <ac:chgData name="Thibault" userId="b74a4ee5-19d5-4ecf-8a3b-bac7fc44b3ad" providerId="ADAL" clId="{43027739-87B6-4C18-ABF0-D3F645BFAC11}" dt="2020-08-03T13:30:43.392" v="975"/>
          <ac:picMkLst>
            <pc:docMk/>
            <pc:sldMk cId="3094944062" sldId="295"/>
            <ac:picMk id="10" creationId="{29D583EE-635C-4BB9-B5F3-ED788810C2B8}"/>
          </ac:picMkLst>
        </pc:picChg>
        <pc:picChg chg="add del mod">
          <ac:chgData name="Thibault" userId="b74a4ee5-19d5-4ecf-8a3b-bac7fc44b3ad" providerId="ADAL" clId="{43027739-87B6-4C18-ABF0-D3F645BFAC11}" dt="2020-08-03T13:32:12.076" v="976"/>
          <ac:picMkLst>
            <pc:docMk/>
            <pc:sldMk cId="3094944062" sldId="295"/>
            <ac:picMk id="11" creationId="{502AA850-340C-483E-9204-7CA8A34A16B3}"/>
          </ac:picMkLst>
        </pc:picChg>
        <pc:picChg chg="add mod">
          <ac:chgData name="Thibault" userId="b74a4ee5-19d5-4ecf-8a3b-bac7fc44b3ad" providerId="ADAL" clId="{43027739-87B6-4C18-ABF0-D3F645BFAC11}" dt="2020-08-03T13:32:12.076" v="976"/>
          <ac:picMkLst>
            <pc:docMk/>
            <pc:sldMk cId="3094944062" sldId="295"/>
            <ac:picMk id="12" creationId="{2CB9CBC1-55DF-41D7-9147-91AD912902DB}"/>
          </ac:picMkLst>
        </pc:picChg>
      </pc:sldChg>
      <pc:sldChg chg="addSp delSp modSp mod">
        <pc:chgData name="Thibault" userId="b74a4ee5-19d5-4ecf-8a3b-bac7fc44b3ad" providerId="ADAL" clId="{43027739-87B6-4C18-ABF0-D3F645BFAC11}" dt="2020-08-03T14:38:03.240" v="1013"/>
        <pc:sldMkLst>
          <pc:docMk/>
          <pc:sldMk cId="2807092842" sldId="297"/>
        </pc:sldMkLst>
        <pc:spChg chg="add mod">
          <ac:chgData name="Thibault" userId="b74a4ee5-19d5-4ecf-8a3b-bac7fc44b3ad" providerId="ADAL" clId="{43027739-87B6-4C18-ABF0-D3F645BFAC11}" dt="2020-08-03T10:28:44.912" v="809" actId="1076"/>
          <ac:spMkLst>
            <pc:docMk/>
            <pc:sldMk cId="2807092842" sldId="297"/>
            <ac:spMk id="2" creationId="{B5C52DF5-563E-41F6-81D4-AC99F15C58E0}"/>
          </ac:spMkLst>
        </pc:spChg>
        <pc:spChg chg="mod">
          <ac:chgData name="Thibault" userId="b74a4ee5-19d5-4ecf-8a3b-bac7fc44b3ad" providerId="ADAL" clId="{43027739-87B6-4C18-ABF0-D3F645BFAC11}" dt="2020-08-03T10:28:25.861" v="806" actId="1036"/>
          <ac:spMkLst>
            <pc:docMk/>
            <pc:sldMk cId="2807092842" sldId="297"/>
            <ac:spMk id="6" creationId="{DE297FD0-0B3C-4D0E-AC40-A3836E4955A0}"/>
          </ac:spMkLst>
        </pc:spChg>
        <pc:spChg chg="mod">
          <ac:chgData name="Thibault" userId="b74a4ee5-19d5-4ecf-8a3b-bac7fc44b3ad" providerId="ADAL" clId="{43027739-87B6-4C18-ABF0-D3F645BFAC11}" dt="2020-08-03T10:28:20.571" v="793" actId="14100"/>
          <ac:spMkLst>
            <pc:docMk/>
            <pc:sldMk cId="2807092842" sldId="297"/>
            <ac:spMk id="20484" creationId="{00000000-0000-0000-0000-000000000000}"/>
          </ac:spMkLst>
        </pc:spChg>
        <pc:picChg chg="del">
          <ac:chgData name="Thibault" userId="b74a4ee5-19d5-4ecf-8a3b-bac7fc44b3ad" providerId="ADAL" clId="{43027739-87B6-4C18-ABF0-D3F645BFAC11}" dt="2020-08-03T13:40:38.386" v="986"/>
          <ac:picMkLst>
            <pc:docMk/>
            <pc:sldMk cId="2807092842" sldId="297"/>
            <ac:picMk id="3" creationId="{6D2D074C-765A-45FF-ACBE-3D6E7A7EF848}"/>
          </ac:picMkLst>
        </pc:picChg>
        <pc:picChg chg="add del mod">
          <ac:chgData name="Thibault" userId="b74a4ee5-19d5-4ecf-8a3b-bac7fc44b3ad" providerId="ADAL" clId="{43027739-87B6-4C18-ABF0-D3F645BFAC11}" dt="2020-08-03T13:45:18.960" v="989"/>
          <ac:picMkLst>
            <pc:docMk/>
            <pc:sldMk cId="2807092842" sldId="297"/>
            <ac:picMk id="8" creationId="{7F93491F-7A4B-4CB3-A894-B3B8D5959F76}"/>
          </ac:picMkLst>
        </pc:picChg>
        <pc:picChg chg="add del mod">
          <ac:chgData name="Thibault" userId="b74a4ee5-19d5-4ecf-8a3b-bac7fc44b3ad" providerId="ADAL" clId="{43027739-87B6-4C18-ABF0-D3F645BFAC11}" dt="2020-08-03T14:36:10.383" v="1009"/>
          <ac:picMkLst>
            <pc:docMk/>
            <pc:sldMk cId="2807092842" sldId="297"/>
            <ac:picMk id="10" creationId="{461787DB-CBF1-49C1-B6E6-C18331E0F29B}"/>
          </ac:picMkLst>
        </pc:picChg>
        <pc:picChg chg="add del mod">
          <ac:chgData name="Thibault" userId="b74a4ee5-19d5-4ecf-8a3b-bac7fc44b3ad" providerId="ADAL" clId="{43027739-87B6-4C18-ABF0-D3F645BFAC11}" dt="2020-08-03T14:36:45.296" v="1010"/>
          <ac:picMkLst>
            <pc:docMk/>
            <pc:sldMk cId="2807092842" sldId="297"/>
            <ac:picMk id="11" creationId="{C2F27AB9-0582-40DF-AB69-983D917DDEFF}"/>
          </ac:picMkLst>
        </pc:picChg>
        <pc:picChg chg="add del mod">
          <ac:chgData name="Thibault" userId="b74a4ee5-19d5-4ecf-8a3b-bac7fc44b3ad" providerId="ADAL" clId="{43027739-87B6-4C18-ABF0-D3F645BFAC11}" dt="2020-08-03T14:37:12.004" v="1011"/>
          <ac:picMkLst>
            <pc:docMk/>
            <pc:sldMk cId="2807092842" sldId="297"/>
            <ac:picMk id="12" creationId="{8A934C68-3910-4DD7-987F-B4D8BCBF1573}"/>
          </ac:picMkLst>
        </pc:picChg>
        <pc:picChg chg="add del mod">
          <ac:chgData name="Thibault" userId="b74a4ee5-19d5-4ecf-8a3b-bac7fc44b3ad" providerId="ADAL" clId="{43027739-87B6-4C18-ABF0-D3F645BFAC11}" dt="2020-08-03T14:37:40.255" v="1012"/>
          <ac:picMkLst>
            <pc:docMk/>
            <pc:sldMk cId="2807092842" sldId="297"/>
            <ac:picMk id="13" creationId="{0BDE42D6-0C89-4CB0-AE92-657DD538E83D}"/>
          </ac:picMkLst>
        </pc:picChg>
        <pc:picChg chg="add del mod">
          <ac:chgData name="Thibault" userId="b74a4ee5-19d5-4ecf-8a3b-bac7fc44b3ad" providerId="ADAL" clId="{43027739-87B6-4C18-ABF0-D3F645BFAC11}" dt="2020-08-03T14:38:03.240" v="1013"/>
          <ac:picMkLst>
            <pc:docMk/>
            <pc:sldMk cId="2807092842" sldId="297"/>
            <ac:picMk id="14" creationId="{E175BF45-0B98-41B6-BB78-82551B8FB558}"/>
          </ac:picMkLst>
        </pc:picChg>
        <pc:picChg chg="add mod">
          <ac:chgData name="Thibault" userId="b74a4ee5-19d5-4ecf-8a3b-bac7fc44b3ad" providerId="ADAL" clId="{43027739-87B6-4C18-ABF0-D3F645BFAC11}" dt="2020-08-03T14:38:03.240" v="1013"/>
          <ac:picMkLst>
            <pc:docMk/>
            <pc:sldMk cId="2807092842" sldId="297"/>
            <ac:picMk id="15" creationId="{07B1CB27-4CFE-41A7-B072-570DBA082599}"/>
          </ac:picMkLst>
        </pc:picChg>
      </pc:sldChg>
      <pc:sldChg chg="new del">
        <pc:chgData name="Thibault" userId="b74a4ee5-19d5-4ecf-8a3b-bac7fc44b3ad" providerId="ADAL" clId="{43027739-87B6-4C18-ABF0-D3F645BFAC11}" dt="2020-08-03T09:19:41.435" v="228" actId="47"/>
        <pc:sldMkLst>
          <pc:docMk/>
          <pc:sldMk cId="2416094937" sldId="298"/>
        </pc:sldMkLst>
      </pc:sldChg>
      <pc:sldChg chg="addSp delSp modSp add mod delAnim modAnim">
        <pc:chgData name="Thibault" userId="b74a4ee5-19d5-4ecf-8a3b-bac7fc44b3ad" providerId="ADAL" clId="{43027739-87B6-4C18-ABF0-D3F645BFAC11}" dt="2020-08-03T15:08:57.104" v="1088" actId="20577"/>
        <pc:sldMkLst>
          <pc:docMk/>
          <pc:sldMk cId="2500820719" sldId="299"/>
        </pc:sldMkLst>
        <pc:spChg chg="mod">
          <ac:chgData name="Thibault" userId="b74a4ee5-19d5-4ecf-8a3b-bac7fc44b3ad" providerId="ADAL" clId="{43027739-87B6-4C18-ABF0-D3F645BFAC11}" dt="2020-08-03T09:20:17.584" v="231" actId="20577"/>
          <ac:spMkLst>
            <pc:docMk/>
            <pc:sldMk cId="2500820719" sldId="299"/>
            <ac:spMk id="3" creationId="{6D2A3751-E5E2-4ED5-AF7D-CE3B191CBC69}"/>
          </ac:spMkLst>
        </pc:spChg>
        <pc:spChg chg="mod">
          <ac:chgData name="Thibault" userId="b74a4ee5-19d5-4ecf-8a3b-bac7fc44b3ad" providerId="ADAL" clId="{43027739-87B6-4C18-ABF0-D3F645BFAC11}" dt="2020-08-03T15:08:57.104" v="1088" actId="20577"/>
          <ac:spMkLst>
            <pc:docMk/>
            <pc:sldMk cId="2500820719" sldId="299"/>
            <ac:spMk id="9" creationId="{400A67AF-0402-4613-A392-D147D0686D77}"/>
          </ac:spMkLst>
        </pc:spChg>
        <pc:spChg chg="del">
          <ac:chgData name="Thibault" userId="b74a4ee5-19d5-4ecf-8a3b-bac7fc44b3ad" providerId="ADAL" clId="{43027739-87B6-4C18-ABF0-D3F645BFAC11}" dt="2020-08-03T09:51:22.893" v="502" actId="478"/>
          <ac:spMkLst>
            <pc:docMk/>
            <pc:sldMk cId="2500820719" sldId="299"/>
            <ac:spMk id="12" creationId="{1075CD86-32D2-4758-9740-E5D9871E63BB}"/>
          </ac:spMkLst>
        </pc:spChg>
        <pc:graphicFrameChg chg="add del mod">
          <ac:chgData name="Thibault" userId="b74a4ee5-19d5-4ecf-8a3b-bac7fc44b3ad" providerId="ADAL" clId="{43027739-87B6-4C18-ABF0-D3F645BFAC11}" dt="2020-08-03T09:56:23.848" v="520" actId="478"/>
          <ac:graphicFrameMkLst>
            <pc:docMk/>
            <pc:sldMk cId="2500820719" sldId="299"/>
            <ac:graphicFrameMk id="7" creationId="{0803AFC6-8C78-41E6-82AC-D5DBADE66E1F}"/>
          </ac:graphicFrameMkLst>
        </pc:graphicFrameChg>
        <pc:graphicFrameChg chg="add del mod">
          <ac:chgData name="Thibault" userId="b74a4ee5-19d5-4ecf-8a3b-bac7fc44b3ad" providerId="ADAL" clId="{43027739-87B6-4C18-ABF0-D3F645BFAC11}" dt="2020-08-03T09:55:02.105" v="509" actId="478"/>
          <ac:graphicFrameMkLst>
            <pc:docMk/>
            <pc:sldMk cId="2500820719" sldId="299"/>
            <ac:graphicFrameMk id="10" creationId="{CF6F8004-2B9B-4C11-B153-722B316E9762}"/>
          </ac:graphicFrameMkLst>
        </pc:graphicFrameChg>
        <pc:graphicFrameChg chg="add del mod">
          <ac:chgData name="Thibault" userId="b74a4ee5-19d5-4ecf-8a3b-bac7fc44b3ad" providerId="ADAL" clId="{43027739-87B6-4C18-ABF0-D3F645BFAC11}" dt="2020-08-03T09:56:25.121" v="521" actId="478"/>
          <ac:graphicFrameMkLst>
            <pc:docMk/>
            <pc:sldMk cId="2500820719" sldId="299"/>
            <ac:graphicFrameMk id="11" creationId="{7FBBE4DC-9618-4FDB-9A77-83299098BBA0}"/>
          </ac:graphicFrameMkLst>
        </pc:graphicFrameChg>
        <pc:picChg chg="add del mod">
          <ac:chgData name="Thibault" userId="b74a4ee5-19d5-4ecf-8a3b-bac7fc44b3ad" providerId="ADAL" clId="{43027739-87B6-4C18-ABF0-D3F645BFAC11}" dt="2020-08-03T09:54:42.118" v="505" actId="478"/>
          <ac:picMkLst>
            <pc:docMk/>
            <pc:sldMk cId="2500820719" sldId="299"/>
            <ac:picMk id="5" creationId="{5BDAA0D9-8714-446C-8A6D-6604E5E7A7E6}"/>
          </ac:picMkLst>
        </pc:picChg>
        <pc:picChg chg="del">
          <ac:chgData name="Thibault" userId="b74a4ee5-19d5-4ecf-8a3b-bac7fc44b3ad" providerId="ADAL" clId="{43027739-87B6-4C18-ABF0-D3F645BFAC11}" dt="2020-08-03T09:51:22.893" v="502" actId="478"/>
          <ac:picMkLst>
            <pc:docMk/>
            <pc:sldMk cId="2500820719" sldId="299"/>
            <ac:picMk id="6" creationId="{A4394E60-15DB-4A3F-8DD7-720FF6F5A1D5}"/>
          </ac:picMkLst>
        </pc:picChg>
        <pc:picChg chg="add mod">
          <ac:chgData name="Thibault" userId="b74a4ee5-19d5-4ecf-8a3b-bac7fc44b3ad" providerId="ADAL" clId="{43027739-87B6-4C18-ABF0-D3F645BFAC11}" dt="2020-08-03T10:08:14.258" v="595" actId="1038"/>
          <ac:picMkLst>
            <pc:docMk/>
            <pc:sldMk cId="2500820719" sldId="299"/>
            <ac:picMk id="14" creationId="{F1C68C0E-AB6E-4DB0-BA2E-5DDD1BAEEE1D}"/>
          </ac:picMkLst>
        </pc:picChg>
        <pc:picChg chg="add mod">
          <ac:chgData name="Thibault" userId="b74a4ee5-19d5-4ecf-8a3b-bac7fc44b3ad" providerId="ADAL" clId="{43027739-87B6-4C18-ABF0-D3F645BFAC11}" dt="2020-08-03T10:07:20.489" v="578" actId="1076"/>
          <ac:picMkLst>
            <pc:docMk/>
            <pc:sldMk cId="2500820719" sldId="299"/>
            <ac:picMk id="16" creationId="{F1D1385A-403D-46A5-8250-83EBA3608989}"/>
          </ac:picMkLst>
        </pc:picChg>
        <pc:picChg chg="add del mod">
          <ac:chgData name="Thibault" userId="b74a4ee5-19d5-4ecf-8a3b-bac7fc44b3ad" providerId="ADAL" clId="{43027739-87B6-4C18-ABF0-D3F645BFAC11}" dt="2020-08-03T11:22:46.750" v="944" actId="478"/>
          <ac:picMkLst>
            <pc:docMk/>
            <pc:sldMk cId="2500820719" sldId="299"/>
            <ac:picMk id="17" creationId="{96B2FA76-972A-426D-8427-5783EADBFF14}"/>
          </ac:picMkLst>
        </pc:picChg>
        <pc:picChg chg="add del mod">
          <ac:chgData name="Thibault" userId="b74a4ee5-19d5-4ecf-8a3b-bac7fc44b3ad" providerId="ADAL" clId="{43027739-87B6-4C18-ABF0-D3F645BFAC11}" dt="2020-08-03T11:21:18.441" v="940"/>
          <ac:picMkLst>
            <pc:docMk/>
            <pc:sldMk cId="2500820719" sldId="299"/>
            <ac:picMk id="18" creationId="{12DE876F-8455-4049-85DC-8361935105F7}"/>
          </ac:picMkLst>
        </pc:picChg>
        <pc:picChg chg="add del mod">
          <ac:chgData name="Thibault" userId="b74a4ee5-19d5-4ecf-8a3b-bac7fc44b3ad" providerId="ADAL" clId="{43027739-87B6-4C18-ABF0-D3F645BFAC11}" dt="2020-08-03T11:22:36.900" v="942"/>
          <ac:picMkLst>
            <pc:docMk/>
            <pc:sldMk cId="2500820719" sldId="299"/>
            <ac:picMk id="19" creationId="{E4E422D9-F56D-4875-83C5-78C81CCEA6D8}"/>
          </ac:picMkLst>
        </pc:picChg>
        <pc:picChg chg="add del mod">
          <ac:chgData name="Thibault" userId="b74a4ee5-19d5-4ecf-8a3b-bac7fc44b3ad" providerId="ADAL" clId="{43027739-87B6-4C18-ABF0-D3F645BFAC11}" dt="2020-08-03T11:22:42.198" v="943" actId="478"/>
          <ac:picMkLst>
            <pc:docMk/>
            <pc:sldMk cId="2500820719" sldId="299"/>
            <ac:picMk id="20" creationId="{C750DFA5-CA21-44F1-A165-EB04AD541F5F}"/>
          </ac:picMkLst>
        </pc:picChg>
        <pc:picChg chg="add del mod">
          <ac:chgData name="Thibault" userId="b74a4ee5-19d5-4ecf-8a3b-bac7fc44b3ad" providerId="ADAL" clId="{43027739-87B6-4C18-ABF0-D3F645BFAC11}" dt="2020-08-03T13:07:54.978" v="952"/>
          <ac:picMkLst>
            <pc:docMk/>
            <pc:sldMk cId="2500820719" sldId="299"/>
            <ac:picMk id="21" creationId="{1FE4397C-B314-4F7E-8284-2ED4AA418F4D}"/>
          </ac:picMkLst>
        </pc:picChg>
        <pc:picChg chg="add del mod">
          <ac:chgData name="Thibault" userId="b74a4ee5-19d5-4ecf-8a3b-bac7fc44b3ad" providerId="ADAL" clId="{43027739-87B6-4C18-ABF0-D3F645BFAC11}" dt="2020-08-03T13:09:28.822" v="953"/>
          <ac:picMkLst>
            <pc:docMk/>
            <pc:sldMk cId="2500820719" sldId="299"/>
            <ac:picMk id="22" creationId="{7CA89FD8-4116-4406-A094-73AC3D08E90A}"/>
          </ac:picMkLst>
        </pc:picChg>
        <pc:picChg chg="add mod">
          <ac:chgData name="Thibault" userId="b74a4ee5-19d5-4ecf-8a3b-bac7fc44b3ad" providerId="ADAL" clId="{43027739-87B6-4C18-ABF0-D3F645BFAC11}" dt="2020-08-03T13:09:28.822" v="953"/>
          <ac:picMkLst>
            <pc:docMk/>
            <pc:sldMk cId="2500820719" sldId="299"/>
            <ac:picMk id="23" creationId="{8E7ABFB8-61E0-4FEA-8A57-13AB73FF2224}"/>
          </ac:picMkLst>
        </pc:picChg>
      </pc:sldChg>
      <pc:sldChg chg="addSp delSp modSp add mod">
        <pc:chgData name="Thibault" userId="b74a4ee5-19d5-4ecf-8a3b-bac7fc44b3ad" providerId="ADAL" clId="{43027739-87B6-4C18-ABF0-D3F645BFAC11}" dt="2020-08-03T13:10:31.048" v="954"/>
        <pc:sldMkLst>
          <pc:docMk/>
          <pc:sldMk cId="2836488566" sldId="300"/>
        </pc:sldMkLst>
        <pc:picChg chg="del">
          <ac:chgData name="Thibault" userId="b74a4ee5-19d5-4ecf-8a3b-bac7fc44b3ad" providerId="ADAL" clId="{43027739-87B6-4C18-ABF0-D3F645BFAC11}" dt="2020-08-03T09:39:03.182" v="343" actId="478"/>
          <ac:picMkLst>
            <pc:docMk/>
            <pc:sldMk cId="2836488566" sldId="300"/>
            <ac:picMk id="3" creationId="{36CC9C67-FEAA-4CBB-8EFD-DB0ADA953244}"/>
          </ac:picMkLst>
        </pc:picChg>
        <pc:picChg chg="add del mod ord modVis">
          <ac:chgData name="Thibault" userId="b74a4ee5-19d5-4ecf-8a3b-bac7fc44b3ad" providerId="ADAL" clId="{43027739-87B6-4C18-ABF0-D3F645BFAC11}" dt="2020-08-03T10:09:10.532" v="599" actId="167"/>
          <ac:picMkLst>
            <pc:docMk/>
            <pc:sldMk cId="2836488566" sldId="300"/>
            <ac:picMk id="5" creationId="{91524E8B-4D3F-4F47-9CDC-790D4DC8D612}"/>
          </ac:picMkLst>
        </pc:picChg>
        <pc:picChg chg="add del mod">
          <ac:chgData name="Thibault" userId="b74a4ee5-19d5-4ecf-8a3b-bac7fc44b3ad" providerId="ADAL" clId="{43027739-87B6-4C18-ABF0-D3F645BFAC11}" dt="2020-08-03T13:10:31.048" v="954"/>
          <ac:picMkLst>
            <pc:docMk/>
            <pc:sldMk cId="2836488566" sldId="300"/>
            <ac:picMk id="6" creationId="{8634A325-118F-4DF2-BA2F-C276A9EAF8A1}"/>
          </ac:picMkLst>
        </pc:picChg>
        <pc:picChg chg="add mod">
          <ac:chgData name="Thibault" userId="b74a4ee5-19d5-4ecf-8a3b-bac7fc44b3ad" providerId="ADAL" clId="{43027739-87B6-4C18-ABF0-D3F645BFAC11}" dt="2020-08-03T13:10:31.048" v="954"/>
          <ac:picMkLst>
            <pc:docMk/>
            <pc:sldMk cId="2836488566" sldId="300"/>
            <ac:picMk id="7" creationId="{65C38C01-3E0D-48A9-929F-E02F2D3384DF}"/>
          </ac:picMkLst>
        </pc:picChg>
        <pc:picChg chg="del">
          <ac:chgData name="Thibault" userId="b74a4ee5-19d5-4ecf-8a3b-bac7fc44b3ad" providerId="ADAL" clId="{43027739-87B6-4C18-ABF0-D3F645BFAC11}" dt="2020-08-03T13:09:28.822" v="953"/>
          <ac:picMkLst>
            <pc:docMk/>
            <pc:sldMk cId="2836488566" sldId="300"/>
            <ac:picMk id="11" creationId="{3F1ABD28-D5AB-436E-8789-C6C1BF8C1196}"/>
          </ac:picMkLst>
        </pc:picChg>
        <pc:picChg chg="add del">
          <ac:chgData name="Thibault" userId="b74a4ee5-19d5-4ecf-8a3b-bac7fc44b3ad" providerId="ADAL" clId="{43027739-87B6-4C18-ABF0-D3F645BFAC11}" dt="2020-08-03T09:37:56.929" v="325" actId="478"/>
          <ac:picMkLst>
            <pc:docMk/>
            <pc:sldMk cId="2836488566" sldId="300"/>
            <ac:picMk id="12" creationId="{FF8F0ADB-0ED6-40DE-B40C-C5E78B5B6EBF}"/>
          </ac:picMkLst>
        </pc:picChg>
        <pc:picChg chg="add del">
          <ac:chgData name="Thibault" userId="b74a4ee5-19d5-4ecf-8a3b-bac7fc44b3ad" providerId="ADAL" clId="{43027739-87B6-4C18-ABF0-D3F645BFAC11}" dt="2020-08-03T09:37:56.929" v="325" actId="478"/>
          <ac:picMkLst>
            <pc:docMk/>
            <pc:sldMk cId="2836488566" sldId="300"/>
            <ac:picMk id="16" creationId="{75510884-7270-4547-AC81-32164DDB5781}"/>
          </ac:picMkLst>
        </pc:picChg>
      </pc:sldChg>
      <pc:sldChg chg="addSp delSp modSp add mod modAnim">
        <pc:chgData name="Thibault" userId="b74a4ee5-19d5-4ecf-8a3b-bac7fc44b3ad" providerId="ADAL" clId="{43027739-87B6-4C18-ABF0-D3F645BFAC11}" dt="2020-08-03T13:22:47.583" v="963"/>
        <pc:sldMkLst>
          <pc:docMk/>
          <pc:sldMk cId="707096567" sldId="301"/>
        </pc:sldMkLst>
        <pc:spChg chg="add del">
          <ac:chgData name="Thibault" userId="b74a4ee5-19d5-4ecf-8a3b-bac7fc44b3ad" providerId="ADAL" clId="{43027739-87B6-4C18-ABF0-D3F645BFAC11}" dt="2020-08-03T10:12:13.642" v="627" actId="478"/>
          <ac:spMkLst>
            <pc:docMk/>
            <pc:sldMk cId="707096567" sldId="301"/>
            <ac:spMk id="21" creationId="{793C0EF9-9387-46C2-8403-3BFE0D684A88}"/>
          </ac:spMkLst>
        </pc:spChg>
        <pc:spChg chg="add mod ord">
          <ac:chgData name="Thibault" userId="b74a4ee5-19d5-4ecf-8a3b-bac7fc44b3ad" providerId="ADAL" clId="{43027739-87B6-4C18-ABF0-D3F645BFAC11}" dt="2020-08-03T10:13:40.143" v="645" actId="171"/>
          <ac:spMkLst>
            <pc:docMk/>
            <pc:sldMk cId="707096567" sldId="301"/>
            <ac:spMk id="26" creationId="{59FF8006-5531-40A2-86B9-357F63071AFE}"/>
          </ac:spMkLst>
        </pc:spChg>
        <pc:graphicFrameChg chg="add del mod">
          <ac:chgData name="Thibault" userId="b74a4ee5-19d5-4ecf-8a3b-bac7fc44b3ad" providerId="ADAL" clId="{43027739-87B6-4C18-ABF0-D3F645BFAC11}" dt="2020-08-03T09:50:44.070" v="499" actId="478"/>
          <ac:graphicFrameMkLst>
            <pc:docMk/>
            <pc:sldMk cId="707096567" sldId="301"/>
            <ac:graphicFrameMk id="9" creationId="{9D57CDAC-0AFD-44F0-845A-952C8BA9D7D1}"/>
          </ac:graphicFrameMkLst>
        </pc:graphicFrameChg>
        <pc:picChg chg="add del mod">
          <ac:chgData name="Thibault" userId="b74a4ee5-19d5-4ecf-8a3b-bac7fc44b3ad" providerId="ADAL" clId="{43027739-87B6-4C18-ABF0-D3F645BFAC11}" dt="2020-08-03T09:41:09.957" v="380"/>
          <ac:picMkLst>
            <pc:docMk/>
            <pc:sldMk cId="707096567" sldId="301"/>
            <ac:picMk id="3" creationId="{83BC69BE-1243-4F07-B010-B46F80E92D24}"/>
          </ac:picMkLst>
        </pc:picChg>
        <pc:picChg chg="add del mod modVis">
          <ac:chgData name="Thibault" userId="b74a4ee5-19d5-4ecf-8a3b-bac7fc44b3ad" providerId="ADAL" clId="{43027739-87B6-4C18-ABF0-D3F645BFAC11}" dt="2020-08-03T09:41:30.473" v="389" actId="478"/>
          <ac:picMkLst>
            <pc:docMk/>
            <pc:sldMk cId="707096567" sldId="301"/>
            <ac:picMk id="5" creationId="{91524E8B-4D3F-4F47-9CDC-790D4DC8D612}"/>
          </ac:picMkLst>
        </pc:picChg>
        <pc:picChg chg="add mod ord">
          <ac:chgData name="Thibault" userId="b74a4ee5-19d5-4ecf-8a3b-bac7fc44b3ad" providerId="ADAL" clId="{43027739-87B6-4C18-ABF0-D3F645BFAC11}" dt="2020-08-03T10:13:07.256" v="638" actId="1076"/>
          <ac:picMkLst>
            <pc:docMk/>
            <pc:sldMk cId="707096567" sldId="301"/>
            <ac:picMk id="7" creationId="{B36A8701-FBB8-415C-A1C6-FA9ADCC8D8EF}"/>
          </ac:picMkLst>
        </pc:picChg>
        <pc:picChg chg="add del mod ord">
          <ac:chgData name="Thibault" userId="b74a4ee5-19d5-4ecf-8a3b-bac7fc44b3ad" providerId="ADAL" clId="{43027739-87B6-4C18-ABF0-D3F645BFAC11}" dt="2020-08-03T09:50:51.032" v="500" actId="478"/>
          <ac:picMkLst>
            <pc:docMk/>
            <pc:sldMk cId="707096567" sldId="301"/>
            <ac:picMk id="8" creationId="{EA7A3DF0-F6DB-4AA3-801D-DBBDE2F37ED4}"/>
          </ac:picMkLst>
        </pc:picChg>
        <pc:picChg chg="add mod ord">
          <ac:chgData name="Thibault" userId="b74a4ee5-19d5-4ecf-8a3b-bac7fc44b3ad" providerId="ADAL" clId="{43027739-87B6-4C18-ABF0-D3F645BFAC11}" dt="2020-08-03T10:10:23.295" v="620" actId="167"/>
          <ac:picMkLst>
            <pc:docMk/>
            <pc:sldMk cId="707096567" sldId="301"/>
            <ac:picMk id="10" creationId="{9AD4A3E1-0909-45D3-9851-0F2C3E321B3E}"/>
          </ac:picMkLst>
        </pc:picChg>
        <pc:picChg chg="del mod modVis">
          <ac:chgData name="Thibault" userId="b74a4ee5-19d5-4ecf-8a3b-bac7fc44b3ad" providerId="ADAL" clId="{43027739-87B6-4C18-ABF0-D3F645BFAC11}" dt="2020-08-03T13:16:59.734" v="961"/>
          <ac:picMkLst>
            <pc:docMk/>
            <pc:sldMk cId="707096567" sldId="301"/>
            <ac:picMk id="11" creationId="{3F1ABD28-D5AB-436E-8789-C6C1BF8C1196}"/>
          </ac:picMkLst>
        </pc:picChg>
        <pc:picChg chg="del">
          <ac:chgData name="Thibault" userId="b74a4ee5-19d5-4ecf-8a3b-bac7fc44b3ad" providerId="ADAL" clId="{43027739-87B6-4C18-ABF0-D3F645BFAC11}" dt="2020-08-03T09:41:42.952" v="390" actId="478"/>
          <ac:picMkLst>
            <pc:docMk/>
            <pc:sldMk cId="707096567" sldId="301"/>
            <ac:picMk id="12" creationId="{FF8F0ADB-0ED6-40DE-B40C-C5E78B5B6EBF}"/>
          </ac:picMkLst>
        </pc:picChg>
        <pc:picChg chg="add del mod">
          <ac:chgData name="Thibault" userId="b74a4ee5-19d5-4ecf-8a3b-bac7fc44b3ad" providerId="ADAL" clId="{43027739-87B6-4C18-ABF0-D3F645BFAC11}" dt="2020-08-03T10:09:52.065" v="604" actId="478"/>
          <ac:picMkLst>
            <pc:docMk/>
            <pc:sldMk cId="707096567" sldId="301"/>
            <ac:picMk id="14" creationId="{54D8512D-5A77-473D-904C-C2D7D623003A}"/>
          </ac:picMkLst>
        </pc:picChg>
        <pc:picChg chg="del mod modVis">
          <ac:chgData name="Thibault" userId="b74a4ee5-19d5-4ecf-8a3b-bac7fc44b3ad" providerId="ADAL" clId="{43027739-87B6-4C18-ABF0-D3F645BFAC11}" dt="2020-08-03T09:41:42.952" v="390" actId="478"/>
          <ac:picMkLst>
            <pc:docMk/>
            <pc:sldMk cId="707096567" sldId="301"/>
            <ac:picMk id="16" creationId="{75510884-7270-4547-AC81-32164DDB5781}"/>
          </ac:picMkLst>
        </pc:picChg>
        <pc:picChg chg="add del mod">
          <ac:chgData name="Thibault" userId="b74a4ee5-19d5-4ecf-8a3b-bac7fc44b3ad" providerId="ADAL" clId="{43027739-87B6-4C18-ABF0-D3F645BFAC11}" dt="2020-08-03T10:10:29.760" v="621" actId="478"/>
          <ac:picMkLst>
            <pc:docMk/>
            <pc:sldMk cId="707096567" sldId="301"/>
            <ac:picMk id="18" creationId="{4F0A2794-1724-4713-B9B2-ADB774AD0B88}"/>
          </ac:picMkLst>
        </pc:picChg>
        <pc:picChg chg="add del mod">
          <ac:chgData name="Thibault" userId="b74a4ee5-19d5-4ecf-8a3b-bac7fc44b3ad" providerId="ADAL" clId="{43027739-87B6-4C18-ABF0-D3F645BFAC11}" dt="2020-08-03T10:12:23.589" v="629" actId="21"/>
          <ac:picMkLst>
            <pc:docMk/>
            <pc:sldMk cId="707096567" sldId="301"/>
            <ac:picMk id="20" creationId="{202B50AD-A841-4078-8E1B-0B80C851F1FE}"/>
          </ac:picMkLst>
        </pc:picChg>
        <pc:picChg chg="add mod">
          <ac:chgData name="Thibault" userId="b74a4ee5-19d5-4ecf-8a3b-bac7fc44b3ad" providerId="ADAL" clId="{43027739-87B6-4C18-ABF0-D3F645BFAC11}" dt="2020-08-03T10:13:06.040" v="637" actId="1076"/>
          <ac:picMkLst>
            <pc:docMk/>
            <pc:sldMk cId="707096567" sldId="301"/>
            <ac:picMk id="23" creationId="{36B00032-F3F1-438C-B90B-572CC7DD2496}"/>
          </ac:picMkLst>
        </pc:picChg>
        <pc:picChg chg="add mod">
          <ac:chgData name="Thibault" userId="b74a4ee5-19d5-4ecf-8a3b-bac7fc44b3ad" providerId="ADAL" clId="{43027739-87B6-4C18-ABF0-D3F645BFAC11}" dt="2020-08-03T10:13:16.641" v="641" actId="1076"/>
          <ac:picMkLst>
            <pc:docMk/>
            <pc:sldMk cId="707096567" sldId="301"/>
            <ac:picMk id="25" creationId="{81D80615-F3E1-4756-8E76-1D06524A2ACF}"/>
          </ac:picMkLst>
        </pc:picChg>
        <pc:picChg chg="add del mod">
          <ac:chgData name="Thibault" userId="b74a4ee5-19d5-4ecf-8a3b-bac7fc44b3ad" providerId="ADAL" clId="{43027739-87B6-4C18-ABF0-D3F645BFAC11}" dt="2020-08-03T13:17:26.802" v="962"/>
          <ac:picMkLst>
            <pc:docMk/>
            <pc:sldMk cId="707096567" sldId="301"/>
            <ac:picMk id="27" creationId="{FB6B3999-D001-42C8-A507-DA068DD0FB01}"/>
          </ac:picMkLst>
        </pc:picChg>
        <pc:picChg chg="add del mod">
          <ac:chgData name="Thibault" userId="b74a4ee5-19d5-4ecf-8a3b-bac7fc44b3ad" providerId="ADAL" clId="{43027739-87B6-4C18-ABF0-D3F645BFAC11}" dt="2020-08-03T13:22:47.583" v="963"/>
          <ac:picMkLst>
            <pc:docMk/>
            <pc:sldMk cId="707096567" sldId="301"/>
            <ac:picMk id="28" creationId="{E6C40E4F-A7CC-445D-8C55-F6D7CE85A2A6}"/>
          </ac:picMkLst>
        </pc:picChg>
        <pc:picChg chg="add mod">
          <ac:chgData name="Thibault" userId="b74a4ee5-19d5-4ecf-8a3b-bac7fc44b3ad" providerId="ADAL" clId="{43027739-87B6-4C18-ABF0-D3F645BFAC11}" dt="2020-08-03T13:22:47.583" v="963"/>
          <ac:picMkLst>
            <pc:docMk/>
            <pc:sldMk cId="707096567" sldId="301"/>
            <ac:picMk id="29" creationId="{53AAD406-542C-4BE7-9573-9A3C3A29B8B2}"/>
          </ac:picMkLst>
        </pc:picChg>
      </pc:sldChg>
      <pc:sldChg chg="addSp delSp modSp new del mod">
        <pc:chgData name="Thibault" userId="b74a4ee5-19d5-4ecf-8a3b-bac7fc44b3ad" providerId="ADAL" clId="{43027739-87B6-4C18-ABF0-D3F645BFAC11}" dt="2020-08-03T10:12:53.930" v="634" actId="47"/>
        <pc:sldMkLst>
          <pc:docMk/>
          <pc:sldMk cId="3330754872" sldId="302"/>
        </pc:sldMkLst>
        <pc:picChg chg="add del mod">
          <ac:chgData name="Thibault" userId="b74a4ee5-19d5-4ecf-8a3b-bac7fc44b3ad" providerId="ADAL" clId="{43027739-87B6-4C18-ABF0-D3F645BFAC11}" dt="2020-08-03T10:12:38.331" v="633" actId="478"/>
          <ac:picMkLst>
            <pc:docMk/>
            <pc:sldMk cId="3330754872" sldId="302"/>
            <ac:picMk id="6" creationId="{610888D1-60E4-4654-B184-8912F2AE5E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x-non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altLang="x-non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text styles</a:t>
            </a:r>
          </a:p>
          <a:p>
            <a:pPr lvl="1"/>
            <a:r>
              <a:rPr lang="en-AU" altLang="x-none"/>
              <a:t>Second level</a:t>
            </a:r>
          </a:p>
          <a:p>
            <a:pPr lvl="2"/>
            <a:r>
              <a:rPr lang="en-AU" altLang="x-none"/>
              <a:t>Third level</a:t>
            </a:r>
          </a:p>
          <a:p>
            <a:pPr lvl="3"/>
            <a:r>
              <a:rPr lang="en-AU" altLang="x-none"/>
              <a:t>Fourth level</a:t>
            </a:r>
          </a:p>
          <a:p>
            <a:pPr lvl="4"/>
            <a:r>
              <a:rPr lang="en-AU" altLang="x-none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x-non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C604BE-0F0D-D04A-8219-1C702BFC3B16}" type="slidenum">
              <a:rPr lang="en-AU" altLang="x-none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075126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73728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4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80641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9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0580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12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66120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13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8350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15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6124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20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91594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21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77690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9772984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693693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9263217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9067948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6177412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1012910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9953390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9257363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3433664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414327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5608267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C36-DE0C-DF4C-AAF5-1561733FE351}" type="slidenum">
              <a:rPr lang="en-AU" altLang="x-none" smtClean="0"/>
              <a:pPr/>
              <a:t>‹N°›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30114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nk.aps.org/doi/10.1103/PhysRevApplied.12.034017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4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hyperlink" Target="https://link.aps.org/doi/10.1103/PhysRevApplied.12.034017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svg"/><Relationship Id="rId10" Type="http://schemas.openxmlformats.org/officeDocument/2006/relationships/image" Target="../media/image1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11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110.png"/><Relationship Id="rId3" Type="http://schemas.openxmlformats.org/officeDocument/2006/relationships/image" Target="../media/image17.png"/><Relationship Id="rId7" Type="http://schemas.openxmlformats.org/officeDocument/2006/relationships/image" Target="../media/image220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5" Type="http://schemas.openxmlformats.org/officeDocument/2006/relationships/image" Target="../media/image24.png"/><Relationship Id="rId10" Type="http://schemas.openxmlformats.org/officeDocument/2006/relationships/image" Target="../media/image8.svg"/><Relationship Id="rId4" Type="http://schemas.openxmlformats.org/officeDocument/2006/relationships/image" Target="../media/image18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ircuit&#10;&#10;Description générée automatiquement">
            <a:extLst>
              <a:ext uri="{FF2B5EF4-FFF2-40B4-BE49-F238E27FC236}">
                <a16:creationId xmlns:a16="http://schemas.microsoft.com/office/drawing/2014/main" id="{AA29EDAA-3D30-4ABE-9E1D-DFCDF6C74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7" r="14455"/>
          <a:stretch/>
        </p:blipFill>
        <p:spPr>
          <a:xfrm>
            <a:off x="-3047" y="10"/>
            <a:ext cx="12195047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A4D5B-EBBA-4C49-AD54-847C5484C4FC}"/>
              </a:ext>
            </a:extLst>
          </p:cNvPr>
          <p:cNvSpPr/>
          <p:nvPr/>
        </p:nvSpPr>
        <p:spPr>
          <a:xfrm>
            <a:off x="263350" y="188640"/>
            <a:ext cx="11737305" cy="6517263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A5CBB1-3233-46B7-A7A9-C65B24ECF4CB}"/>
              </a:ext>
            </a:extLst>
          </p:cNvPr>
          <p:cNvSpPr txBox="1"/>
          <p:nvPr/>
        </p:nvSpPr>
        <p:spPr>
          <a:xfrm>
            <a:off x="1559495" y="4267215"/>
            <a:ext cx="10259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aseline="30000" dirty="0">
                <a:solidFill>
                  <a:schemeClr val="bg1"/>
                </a:solidFill>
              </a:rPr>
              <a:t>1 </a:t>
            </a:r>
            <a:r>
              <a:rPr lang="en-GB" sz="2000" dirty="0">
                <a:solidFill>
                  <a:schemeClr val="bg1"/>
                </a:solidFill>
              </a:rPr>
              <a:t>CQC2T, DQS, </a:t>
            </a:r>
            <a:r>
              <a:rPr lang="en-GB" sz="2000" i="1" dirty="0">
                <a:solidFill>
                  <a:schemeClr val="bg1"/>
                </a:solidFill>
              </a:rPr>
              <a:t>Australian National University</a:t>
            </a:r>
          </a:p>
          <a:p>
            <a:pPr>
              <a:spcAft>
                <a:spcPts val="600"/>
              </a:spcAft>
            </a:pPr>
            <a:r>
              <a:rPr lang="en-GB" sz="2000" i="1" baseline="30000" dirty="0">
                <a:solidFill>
                  <a:schemeClr val="bg1"/>
                </a:solidFill>
              </a:rPr>
              <a:t>2</a:t>
            </a:r>
            <a:r>
              <a:rPr lang="en-GB" sz="2000" i="1" dirty="0">
                <a:solidFill>
                  <a:schemeClr val="bg1"/>
                </a:solidFill>
              </a:rPr>
              <a:t>LKB, Sorbonne </a:t>
            </a:r>
            <a:r>
              <a:rPr lang="en-GB" sz="2000" i="1" dirty="0" err="1">
                <a:solidFill>
                  <a:schemeClr val="bg1"/>
                </a:solidFill>
              </a:rPr>
              <a:t>Université</a:t>
            </a:r>
            <a:r>
              <a:rPr lang="en-GB" sz="2000" i="1" dirty="0">
                <a:solidFill>
                  <a:schemeClr val="bg1"/>
                </a:solidFill>
              </a:rPr>
              <a:t>, CNRS, ENS-PSL Research University, Collège de France</a:t>
            </a:r>
          </a:p>
          <a:p>
            <a:pPr>
              <a:spcAft>
                <a:spcPts val="600"/>
              </a:spcAft>
            </a:pPr>
            <a:r>
              <a:rPr lang="en-GB" sz="2000" i="1" baseline="30000" dirty="0">
                <a:solidFill>
                  <a:schemeClr val="bg1"/>
                </a:solidFill>
              </a:rPr>
              <a:t>3</a:t>
            </a:r>
            <a:r>
              <a:rPr lang="it-IT" sz="2000" dirty="0">
                <a:solidFill>
                  <a:schemeClr val="bg1"/>
                </a:solidFill>
              </a:rPr>
              <a:t> Department of Information Engineering, Università degli Studi di Padova</a:t>
            </a:r>
            <a:endParaRPr lang="en-GB" sz="2000" i="1" baseline="30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baseline="30000" dirty="0">
                <a:solidFill>
                  <a:schemeClr val="bg1"/>
                </a:solidFill>
              </a:rPr>
              <a:t>4</a:t>
            </a:r>
            <a:r>
              <a:rPr lang="it-IT" sz="2000" i="1" dirty="0">
                <a:solidFill>
                  <a:schemeClr val="bg1"/>
                </a:solidFill>
              </a:rPr>
              <a:t> Istituto di Fotonica e Nanotecnologie, </a:t>
            </a:r>
            <a:r>
              <a:rPr lang="it-IT" sz="2000" dirty="0">
                <a:solidFill>
                  <a:schemeClr val="bg1"/>
                </a:solidFill>
              </a:rPr>
              <a:t>Università degli Studi di Padova</a:t>
            </a:r>
            <a:endParaRPr lang="it-IT" sz="2400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400" i="1" dirty="0">
                <a:solidFill>
                  <a:schemeClr val="bg1"/>
                </a:solidFill>
              </a:rPr>
              <a:t>Currently at: *ECE, NUS Singapore ^Toshiba, CRL  </a:t>
            </a:r>
            <a:r>
              <a:rPr lang="en-GB" sz="1400" b="1" baseline="30000" dirty="0">
                <a:solidFill>
                  <a:schemeClr val="bg1"/>
                </a:solidFill>
              </a:rPr>
              <a:t>#</a:t>
            </a:r>
            <a:r>
              <a:rPr lang="it-IT" sz="1400" i="1" dirty="0">
                <a:solidFill>
                  <a:schemeClr val="bg1"/>
                </a:solidFill>
              </a:rPr>
              <a:t>Dipartimento di Fisica e Astronomia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05595" y="980729"/>
            <a:ext cx="10058400" cy="2412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800" b="1" noProof="1">
                <a:solidFill>
                  <a:srgbClr val="FFFFFF"/>
                </a:solidFill>
                <a:latin typeface="+mn-lt"/>
              </a:rPr>
              <a:t>Real-Time Self-Testing Quantum Random Number Generator with </a:t>
            </a:r>
            <a:br>
              <a:rPr lang="fr-FR" sz="4800" b="1" noProof="1">
                <a:solidFill>
                  <a:srgbClr val="FFFFFF"/>
                </a:solidFill>
                <a:latin typeface="+mn-lt"/>
              </a:rPr>
            </a:br>
            <a:r>
              <a:rPr lang="fr-FR" sz="4800" b="1" noProof="1">
                <a:solidFill>
                  <a:srgbClr val="FFFFFF"/>
                </a:solidFill>
                <a:latin typeface="+mn-lt"/>
              </a:rPr>
              <a:t>Non-classical States</a:t>
            </a:r>
            <a:endParaRPr lang="x-none" altLang="x-none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59495" y="3426120"/>
            <a:ext cx="10058400" cy="72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altLang="x-none" sz="2300" b="1" u="sng" dirty="0">
                <a:solidFill>
                  <a:srgbClr val="FFFFFF"/>
                </a:solidFill>
              </a:rPr>
              <a:t>Thibault Michel</a:t>
            </a:r>
            <a:r>
              <a:rPr lang="en-US" altLang="x-none" sz="2300" b="1" baseline="30000" dirty="0">
                <a:solidFill>
                  <a:srgbClr val="FFFFFF"/>
                </a:solidFill>
              </a:rPr>
              <a:t>1,2</a:t>
            </a:r>
            <a:r>
              <a:rPr lang="en-US" altLang="x-none" sz="2300" b="1" dirty="0">
                <a:solidFill>
                  <a:srgbClr val="FFFFFF"/>
                </a:solidFill>
              </a:rPr>
              <a:t>, </a:t>
            </a:r>
            <a:r>
              <a:rPr lang="en-GB" sz="2300" b="1" dirty="0">
                <a:solidFill>
                  <a:schemeClr val="bg1"/>
                </a:solidFill>
              </a:rPr>
              <a:t>J.Y. Haw</a:t>
            </a:r>
            <a:r>
              <a:rPr lang="en-GB" sz="2300" b="1" baseline="30000" dirty="0">
                <a:solidFill>
                  <a:schemeClr val="bg1"/>
                </a:solidFill>
              </a:rPr>
              <a:t>1*</a:t>
            </a:r>
            <a:r>
              <a:rPr lang="en-GB" sz="2300" b="1" dirty="0">
                <a:solidFill>
                  <a:schemeClr val="bg1"/>
                </a:solidFill>
              </a:rPr>
              <a:t>, D. G. Marangon</a:t>
            </a:r>
            <a:r>
              <a:rPr lang="en-GB" sz="2300" b="1" baseline="30000" dirty="0">
                <a:solidFill>
                  <a:schemeClr val="bg1"/>
                </a:solidFill>
              </a:rPr>
              <a:t>3^</a:t>
            </a:r>
            <a:r>
              <a:rPr lang="en-GB" sz="2300" b="1" dirty="0">
                <a:solidFill>
                  <a:schemeClr val="bg1"/>
                </a:solidFill>
              </a:rPr>
              <a:t>, O. Thearle</a:t>
            </a:r>
            <a:r>
              <a:rPr lang="en-US" altLang="x-none" sz="2300" b="1" baseline="30000" dirty="0">
                <a:solidFill>
                  <a:srgbClr val="FFFFFF"/>
                </a:solidFill>
              </a:rPr>
              <a:t>1</a:t>
            </a:r>
            <a:r>
              <a:rPr lang="en-GB" sz="2300" b="1" dirty="0">
                <a:solidFill>
                  <a:schemeClr val="bg1"/>
                </a:solidFill>
              </a:rPr>
              <a:t>, </a:t>
            </a:r>
            <a:br>
              <a:rPr lang="en-GB" sz="2300" b="1" dirty="0">
                <a:solidFill>
                  <a:schemeClr val="bg1"/>
                </a:solidFill>
              </a:rPr>
            </a:br>
            <a:r>
              <a:rPr lang="en-GB" sz="2300" b="1" dirty="0">
                <a:solidFill>
                  <a:schemeClr val="bg1"/>
                </a:solidFill>
              </a:rPr>
              <a:t>G. Vallone</a:t>
            </a:r>
            <a:r>
              <a:rPr lang="en-GB" sz="2300" b="1" baseline="30000" dirty="0">
                <a:solidFill>
                  <a:schemeClr val="bg1"/>
                </a:solidFill>
              </a:rPr>
              <a:t>3,4 #</a:t>
            </a:r>
            <a:r>
              <a:rPr lang="en-GB" sz="2300" b="1" dirty="0">
                <a:solidFill>
                  <a:schemeClr val="bg1"/>
                </a:solidFill>
              </a:rPr>
              <a:t>, P. Villoresi</a:t>
            </a:r>
            <a:r>
              <a:rPr lang="en-GB" sz="2300" b="1" baseline="30000" dirty="0">
                <a:solidFill>
                  <a:schemeClr val="bg1"/>
                </a:solidFill>
              </a:rPr>
              <a:t>3,4 </a:t>
            </a:r>
            <a:r>
              <a:rPr lang="en-GB" sz="2300" b="1" dirty="0">
                <a:solidFill>
                  <a:schemeClr val="bg1"/>
                </a:solidFill>
              </a:rPr>
              <a:t>, P. K. Lam</a:t>
            </a:r>
            <a:r>
              <a:rPr lang="en-US" altLang="x-none" sz="2300" b="1" baseline="30000" dirty="0">
                <a:solidFill>
                  <a:srgbClr val="FFFFFF"/>
                </a:solidFill>
              </a:rPr>
              <a:t>1</a:t>
            </a:r>
            <a:r>
              <a:rPr lang="en-GB" sz="2300" b="1" dirty="0">
                <a:solidFill>
                  <a:schemeClr val="bg1"/>
                </a:solidFill>
              </a:rPr>
              <a:t>, S.M. Assad</a:t>
            </a:r>
            <a:r>
              <a:rPr lang="en-US" altLang="x-none" sz="2300" b="1" baseline="30000" dirty="0">
                <a:solidFill>
                  <a:srgbClr val="FFFFFF"/>
                </a:solidFill>
              </a:rPr>
              <a:t>1</a:t>
            </a:r>
            <a:endParaRPr lang="x-none" altLang="x-none" sz="23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DFC7C-C404-4D5C-9899-C9BB4511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" y="45467"/>
            <a:ext cx="2000528" cy="1001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4FACCF-0683-49D3-A639-FF869BABBABE}"/>
              </a:ext>
            </a:extLst>
          </p:cNvPr>
          <p:cNvSpPr/>
          <p:nvPr/>
        </p:nvSpPr>
        <p:spPr>
          <a:xfrm>
            <a:off x="715682" y="6160839"/>
            <a:ext cx="2699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i="1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PhysRevApplied.12.034017</a:t>
            </a:r>
            <a:endParaRPr lang="en-GB" i="1" dirty="0">
              <a:solidFill>
                <a:srgbClr val="FFC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D17B07-3061-43A9-AA0C-03E8BBC6996C}"/>
              </a:ext>
            </a:extLst>
          </p:cNvPr>
          <p:cNvSpPr txBox="1"/>
          <p:nvPr/>
        </p:nvSpPr>
        <p:spPr>
          <a:xfrm>
            <a:off x="6744072" y="616465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thibault.michel@anu.edu.au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0"/>
    </mc:Choice>
    <mc:Fallback xmlns="">
      <p:transition spd="slow" advTm="338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27D6B9A4-5D2F-4914-8F08-813095B6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2492195"/>
            <a:ext cx="9601067" cy="360110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35D98-8C8A-4888-A431-22C7C192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404664"/>
            <a:ext cx="8790964" cy="4210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Features</a:t>
            </a:r>
            <a:r>
              <a:rPr lang="en-GB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Real-time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Active Quadrature switching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Self-testing, self-calibrating, self-sustaining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Non-classical source: squeezed state of light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4C72C0-4150-4E53-A29C-44E37497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10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3583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4"/>
    </mc:Choice>
    <mc:Fallback xmlns="">
      <p:transition spd="slow" advTm="32254"/>
    </mc:Fallback>
  </mc:AlternateContent>
  <p:extLst>
    <p:ext uri="{3A86A75C-4F4B-4683-9AE1-C65F6400EC91}">
      <p14:laserTraceLst xmlns:p14="http://schemas.microsoft.com/office/powerpoint/2010/main">
        <p14:tracePtLst>
          <p14:tracePt t="2299" x="9223375" y="931863"/>
          <p14:tracePt t="2306" x="9196388" y="931863"/>
          <p14:tracePt t="2313" x="9123363" y="931863"/>
          <p14:tracePt t="2321" x="9096375" y="931863"/>
          <p14:tracePt t="2328" x="9050338" y="931863"/>
          <p14:tracePt t="2335" x="9023350" y="922338"/>
          <p14:tracePt t="2343" x="8940800" y="903288"/>
          <p14:tracePt t="2350" x="8858250" y="895350"/>
          <p14:tracePt t="2357" x="8675688" y="876300"/>
          <p14:tracePt t="2365" x="8602663" y="866775"/>
          <p14:tracePt t="2373" x="8493125" y="839788"/>
          <p14:tracePt t="2379" x="8429625" y="839788"/>
          <p14:tracePt t="2386" x="8383588" y="812800"/>
          <p14:tracePt t="2394" x="8329613" y="803275"/>
          <p14:tracePt t="2401" x="8256588" y="793750"/>
          <p14:tracePt t="2409" x="8220075" y="776288"/>
          <p14:tracePt t="2416" x="8147050" y="766763"/>
          <p14:tracePt t="2423" x="8118475" y="766763"/>
          <p14:tracePt t="2430" x="8064500" y="757238"/>
          <p14:tracePt t="2437" x="8027988" y="757238"/>
          <p14:tracePt t="2445" x="7962900" y="749300"/>
          <p14:tracePt t="2452" x="7926388" y="749300"/>
          <p14:tracePt t="2459" x="7899400" y="749300"/>
          <p14:tracePt t="2467" x="7862888" y="739775"/>
          <p14:tracePt t="2474" x="7780338" y="720725"/>
          <p14:tracePt t="2481" x="7753350" y="703263"/>
          <p14:tracePt t="2490" x="7680325" y="703263"/>
          <p14:tracePt t="2496" x="7626350" y="693738"/>
          <p14:tracePt t="2503" x="7580313" y="693738"/>
          <p14:tracePt t="2511" x="7524750" y="676275"/>
          <p14:tracePt t="2518" x="7480300" y="676275"/>
          <p14:tracePt t="2525" x="7434263" y="676275"/>
          <p14:tracePt t="2532" x="7388225" y="676275"/>
          <p14:tracePt t="2540" x="7334250" y="676275"/>
          <p14:tracePt t="2547" x="7305675" y="676275"/>
          <p14:tracePt t="2555" x="7223125" y="676275"/>
          <p14:tracePt t="2562" x="7142163" y="676275"/>
          <p14:tracePt t="2569" x="7050088" y="684213"/>
          <p14:tracePt t="2576" x="6959600" y="684213"/>
          <p14:tracePt t="2584" x="6850063" y="684213"/>
          <p14:tracePt t="2591" x="6794500" y="684213"/>
          <p14:tracePt t="2598" x="6721475" y="684213"/>
          <p14:tracePt t="2607" x="6694488" y="684213"/>
          <p14:tracePt t="2613" x="6594475" y="684213"/>
          <p14:tracePt t="2620" x="6557963" y="684213"/>
          <p14:tracePt t="2628" x="6465888" y="684213"/>
          <p14:tracePt t="2635" x="6373813" y="684213"/>
          <p14:tracePt t="2642" x="6292850" y="693738"/>
          <p14:tracePt t="2649" x="6200775" y="720725"/>
          <p14:tracePt t="2656" x="6118225" y="749300"/>
          <p14:tracePt t="2664" x="6045200" y="766763"/>
          <p14:tracePt t="2671" x="5945188" y="793750"/>
          <p14:tracePt t="2679" x="5762625" y="803275"/>
          <p14:tracePt t="2686" x="5653088" y="822325"/>
          <p14:tracePt t="2693" x="5507038" y="830263"/>
          <p14:tracePt t="2700" x="5407025" y="876300"/>
          <p14:tracePt t="2708" x="5334000" y="885825"/>
          <p14:tracePt t="2715" x="5224463" y="885825"/>
          <p14:tracePt t="2723" x="5105400" y="903288"/>
          <p14:tracePt t="2730" x="5032375" y="912813"/>
          <p14:tracePt t="2737" x="4959350" y="912813"/>
          <p14:tracePt t="2744" x="4922838" y="922338"/>
          <p14:tracePt t="2751" x="4857750" y="922338"/>
          <p14:tracePt t="2759" x="4830763" y="922338"/>
          <p14:tracePt t="2766" x="4784725" y="939800"/>
          <p14:tracePt t="2773" x="4757738" y="949325"/>
          <p14:tracePt t="2781" x="4703763" y="958850"/>
          <p14:tracePt t="2788" x="4657725" y="958850"/>
          <p14:tracePt t="2795" x="4602163" y="968375"/>
          <p14:tracePt t="2803" x="4529138" y="968375"/>
          <p14:tracePt t="2810" x="4502150" y="968375"/>
          <p14:tracePt t="2817" x="4456113" y="976313"/>
          <p14:tracePt t="2825" x="4429125" y="976313"/>
          <p14:tracePt t="2832" x="4402138" y="976313"/>
          <p14:tracePt t="2840" x="4356100" y="976313"/>
          <p14:tracePt t="2846" x="4329113" y="976313"/>
          <p14:tracePt t="2854" x="4302125" y="976313"/>
          <p14:tracePt t="2861" x="4283075" y="976313"/>
          <p14:tracePt t="2868" x="4256088" y="976313"/>
          <p14:tracePt t="2876" x="4237038" y="976313"/>
          <p14:tracePt t="2883" x="4219575" y="976313"/>
          <p14:tracePt t="2891" x="4192588" y="976313"/>
          <p14:tracePt t="2898" x="4156075" y="976313"/>
          <p14:tracePt t="2905" x="4137025" y="976313"/>
          <p14:tracePt t="2912" x="4119563" y="976313"/>
          <p14:tracePt t="2920" x="4090988" y="976313"/>
          <p14:tracePt t="2927" x="4064000" y="976313"/>
          <p14:tracePt t="2934" x="4044950" y="976313"/>
          <p14:tracePt t="2942" x="4037013" y="976313"/>
          <p14:tracePt t="2949" x="4027488" y="976313"/>
          <p14:tracePt t="2957" x="4027488" y="985838"/>
          <p14:tracePt t="6733" x="4173538" y="976313"/>
          <p14:tracePt t="6740" x="4338638" y="976313"/>
          <p14:tracePt t="6748" x="4557713" y="976313"/>
          <p14:tracePt t="6755" x="4648200" y="995363"/>
          <p14:tracePt t="6762" x="4784725" y="1022350"/>
          <p14:tracePt t="6769" x="4876800" y="1031875"/>
          <p14:tracePt t="6777" x="5005388" y="1058863"/>
          <p14:tracePt t="6784" x="5086350" y="1087438"/>
          <p14:tracePt t="6793" x="5178425" y="1104900"/>
          <p14:tracePt t="6799" x="5241925" y="1141413"/>
          <p14:tracePt t="6806" x="5287963" y="1150938"/>
          <p14:tracePt t="6813" x="5314950" y="1160463"/>
          <p14:tracePt t="6821" x="5351463" y="1177925"/>
          <p14:tracePt t="6828" x="5387975" y="1196975"/>
          <p14:tracePt t="6835" x="5407025" y="1214438"/>
          <p14:tracePt t="6842" x="5443538" y="1233488"/>
          <p14:tracePt t="6849" x="5497513" y="1260475"/>
          <p14:tracePt t="6857" x="5543550" y="1277938"/>
          <p14:tracePt t="6864" x="5626100" y="1306513"/>
          <p14:tracePt t="6872" x="5699125" y="1333500"/>
          <p14:tracePt t="6879" x="5781675" y="1370013"/>
          <p14:tracePt t="6886" x="5826125" y="1379538"/>
          <p14:tracePt t="6893" x="5891213" y="1406525"/>
          <p14:tracePt t="6900" x="5918200" y="1406525"/>
          <p14:tracePt t="6909" x="5945188" y="1416050"/>
          <p14:tracePt t="6915" x="5972175" y="1423988"/>
          <p14:tracePt t="6924" x="6008688" y="1423988"/>
          <p14:tracePt t="6930" x="6027738" y="1433513"/>
          <p14:tracePt t="6937" x="6045200" y="1443038"/>
          <p14:tracePt t="6945" x="6073775" y="1452563"/>
          <p14:tracePt t="6952" x="6091238" y="1479550"/>
          <p14:tracePt t="6959" x="6110288" y="1489075"/>
          <p14:tracePt t="6966" x="6127750" y="1497013"/>
          <p14:tracePt t="6974" x="6173788" y="1497013"/>
          <p14:tracePt t="6981" x="6191250" y="1506538"/>
          <p14:tracePt t="6989" x="6219825" y="1516063"/>
          <p14:tracePt t="6996" x="6237288" y="1516063"/>
          <p14:tracePt t="7003" x="6273800" y="1516063"/>
          <p14:tracePt t="7010" x="6292850" y="1516063"/>
          <p14:tracePt t="7018" x="6310313" y="1516063"/>
          <p14:tracePt t="7025" x="6319838" y="1516063"/>
          <p14:tracePt t="7032" x="6329363" y="1516063"/>
          <p14:tracePt t="7040" x="6356350" y="1516063"/>
          <p14:tracePt t="7046" x="6365875" y="1516063"/>
          <p14:tracePt t="7054" x="6373813" y="1516063"/>
          <p14:tracePt t="7069" x="6383338" y="1516063"/>
          <p14:tracePt t="7076" x="6392863" y="1506538"/>
          <p14:tracePt t="7090" x="6402388" y="1497013"/>
          <p14:tracePt t="7098" x="6410325" y="1497013"/>
          <p14:tracePt t="7120" x="6419850" y="1489075"/>
          <p14:tracePt t="7171" x="6438900" y="1470025"/>
          <p14:tracePt t="7207" x="6429375" y="1470025"/>
          <p14:tracePt t="7222" x="6419850" y="1470025"/>
          <p14:tracePt t="7237" x="6410325" y="1470025"/>
          <p14:tracePt t="7244" x="6402388" y="1470025"/>
          <p14:tracePt t="11722" x="6456363" y="1460500"/>
          <p14:tracePt t="11729" x="6548438" y="1460500"/>
          <p14:tracePt t="11736" x="6638925" y="1460500"/>
          <p14:tracePt t="11743" x="6711950" y="1460500"/>
          <p14:tracePt t="11751" x="6804025" y="1460500"/>
          <p14:tracePt t="11758" x="6877050" y="1460500"/>
          <p14:tracePt t="11766" x="6940550" y="1460500"/>
          <p14:tracePt t="11773" x="6996113" y="1460500"/>
          <p14:tracePt t="11780" x="7050088" y="1460500"/>
          <p14:tracePt t="11787" x="7105650" y="1470025"/>
          <p14:tracePt t="11795" x="7169150" y="1470025"/>
          <p14:tracePt t="11802" x="7223125" y="1479550"/>
          <p14:tracePt t="11809" x="7315200" y="1489075"/>
          <p14:tracePt t="11817" x="7443788" y="1489075"/>
          <p14:tracePt t="11824" x="7507288" y="1489075"/>
          <p14:tracePt t="11831" x="7580313" y="1516063"/>
          <p14:tracePt t="11838" x="7670800" y="1516063"/>
          <p14:tracePt t="11845" x="7716838" y="1525588"/>
          <p14:tracePt t="11853" x="7789863" y="1543050"/>
          <p14:tracePt t="11860" x="7835900" y="1552575"/>
          <p14:tracePt t="11867" x="7862888" y="1562100"/>
          <p14:tracePt t="11875" x="7926388" y="1598613"/>
          <p14:tracePt t="11882" x="7954963" y="1606550"/>
          <p14:tracePt t="11891" x="7972425" y="1616075"/>
          <p14:tracePt t="11897" x="8018463" y="1625600"/>
          <p14:tracePt t="11904" x="8035925" y="1635125"/>
          <p14:tracePt t="11911" x="8054975" y="1643063"/>
          <p14:tracePt t="11919" x="8072438" y="1652588"/>
          <p14:tracePt t="11926" x="8118475" y="1662113"/>
          <p14:tracePt t="11933" x="8137525" y="1698625"/>
          <p14:tracePt t="11941" x="8137525" y="1708150"/>
          <p14:tracePt t="11955" x="8410575" y="1798638"/>
          <p14:tracePt t="26768" x="8410575" y="1817688"/>
          <p14:tracePt t="26775" x="8402638" y="1835150"/>
          <p14:tracePt t="26782" x="8393113" y="1908175"/>
          <p14:tracePt t="26798" x="8366125" y="1990725"/>
          <p14:tracePt t="26805" x="8329613" y="2082800"/>
          <p14:tracePt t="26812" x="8283575" y="2163763"/>
          <p14:tracePt t="26820" x="8264525" y="2228850"/>
          <p14:tracePt t="26827" x="8237538" y="2273300"/>
          <p14:tracePt t="26834" x="8228013" y="2301875"/>
          <p14:tracePt t="26842" x="8220075" y="2319338"/>
          <p14:tracePt t="26849" x="8210550" y="2338388"/>
          <p14:tracePt t="26856" x="8191500" y="2346325"/>
          <p14:tracePt t="26863" x="8183563" y="2355850"/>
          <p14:tracePt t="26870" x="8174038" y="2382838"/>
          <p14:tracePt t="26878" x="8164513" y="2392363"/>
          <p14:tracePt t="26885" x="8154988" y="2401888"/>
          <p14:tracePt t="26893" x="8154988" y="2411413"/>
          <p14:tracePt t="26900" x="8154988" y="2419350"/>
          <p14:tracePt t="26914" x="8154988" y="2428875"/>
          <p14:tracePt t="26922" x="8147050" y="2438400"/>
          <p14:tracePt t="26929" x="8147050" y="2455863"/>
          <p14:tracePt t="26944" x="8147050" y="2465388"/>
          <p14:tracePt t="26950" x="8137525" y="2465388"/>
          <p14:tracePt t="26959" x="8137525" y="2474913"/>
          <p14:tracePt t="26965" x="8128000" y="2484438"/>
          <p14:tracePt t="26994" x="8108950" y="248443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3131-1257-4CD2-99CC-358B412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Squeezed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3751-E5E2-4ED5-AF7D-CE3B191C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3704" cy="3979639"/>
          </a:xfrm>
        </p:spPr>
        <p:txBody>
          <a:bodyPr>
            <a:normAutofit lnSpcReduction="10000"/>
          </a:bodyPr>
          <a:lstStyle/>
          <a:p>
            <a:r>
              <a:rPr lang="en-SG" dirty="0"/>
              <a:t>Quadrature squeezed below </a:t>
            </a:r>
            <a:r>
              <a:rPr lang="en-SG" b="1" dirty="0"/>
              <a:t>shot-noise limit</a:t>
            </a:r>
          </a:p>
          <a:p>
            <a:r>
              <a:rPr lang="en-SG" dirty="0"/>
              <a:t>Applications</a:t>
            </a:r>
          </a:p>
          <a:p>
            <a:pPr lvl="1"/>
            <a:r>
              <a:rPr lang="en-SG" dirty="0"/>
              <a:t>Quantum metrology, such as gravitational wave sensing </a:t>
            </a:r>
            <a:r>
              <a:rPr lang="en-SG" dirty="0">
                <a:solidFill>
                  <a:srgbClr val="0070C0"/>
                </a:solidFill>
              </a:rPr>
              <a:t>[1, 2]</a:t>
            </a:r>
          </a:p>
          <a:p>
            <a:pPr lvl="1"/>
            <a:r>
              <a:rPr lang="en-SG" dirty="0"/>
              <a:t>Generation of entangled EPR state for quantum communication</a:t>
            </a:r>
          </a:p>
          <a:p>
            <a:pPr lvl="1"/>
            <a:r>
              <a:rPr lang="en-SG" dirty="0"/>
              <a:t>Quantum Information Processing</a:t>
            </a:r>
          </a:p>
          <a:p>
            <a:pPr lvl="1"/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C0E8-6405-43F3-B45B-7CAAE870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11</a:t>
            </a:fld>
            <a:endParaRPr lang="en-AU" alt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A67AF-0402-4613-A392-D147D0686D77}"/>
              </a:ext>
            </a:extLst>
          </p:cNvPr>
          <p:cNvSpPr txBox="1"/>
          <p:nvPr/>
        </p:nvSpPr>
        <p:spPr>
          <a:xfrm>
            <a:off x="640224" y="5699387"/>
            <a:ext cx="8582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[1] </a:t>
            </a:r>
            <a:r>
              <a:rPr lang="en-GB" sz="1400" dirty="0" err="1">
                <a:solidFill>
                  <a:srgbClr val="0070C0"/>
                </a:solidFill>
              </a:rPr>
              <a:t>Acernese</a:t>
            </a:r>
            <a:r>
              <a:rPr lang="en-GB" sz="1400" dirty="0">
                <a:solidFill>
                  <a:srgbClr val="0070C0"/>
                </a:solidFill>
              </a:rPr>
              <a:t>, F., et al. "Increasing the astrophysical reach of the advanced Virgo detector via the application of squeezed vacuum states of light." Physical Review Letters 123.23 (2019): 231108.; </a:t>
            </a:r>
            <a:br>
              <a:rPr lang="en-GB" sz="1400" dirty="0">
                <a:solidFill>
                  <a:srgbClr val="0070C0"/>
                </a:solidFill>
              </a:rPr>
            </a:br>
            <a:r>
              <a:rPr lang="en-GB" sz="1400" dirty="0">
                <a:solidFill>
                  <a:srgbClr val="0070C0"/>
                </a:solidFill>
              </a:rPr>
              <a:t>[2] </a:t>
            </a:r>
            <a:r>
              <a:rPr lang="en-GB" sz="1400" dirty="0" err="1">
                <a:solidFill>
                  <a:srgbClr val="0070C0"/>
                </a:solidFill>
              </a:rPr>
              <a:t>Tse</a:t>
            </a:r>
            <a:r>
              <a:rPr lang="en-GB" sz="1400" dirty="0">
                <a:solidFill>
                  <a:srgbClr val="0070C0"/>
                </a:solidFill>
              </a:rPr>
              <a:t>, M., et al. "Quantum-enhanced advanced LIGO detectors in the era of gravitational-wave astronomy." Physical Review Letters 123.23 (2019): 231107.</a:t>
            </a:r>
          </a:p>
          <a:p>
            <a:endParaRPr lang="en-GB" sz="1400" dirty="0">
              <a:solidFill>
                <a:srgbClr val="0070C0"/>
              </a:solidFill>
            </a:endParaRPr>
          </a:p>
          <a:p>
            <a:endParaRPr lang="en-SG" dirty="0"/>
          </a:p>
        </p:txBody>
      </p:sp>
      <p:pic>
        <p:nvPicPr>
          <p:cNvPr id="14" name="Image 13" descr="Une image contenant table, ordinateur&#10;&#10;Description générée automatiquement">
            <a:extLst>
              <a:ext uri="{FF2B5EF4-FFF2-40B4-BE49-F238E27FC236}">
                <a16:creationId xmlns:a16="http://schemas.microsoft.com/office/drawing/2014/main" id="{F1C68C0E-AB6E-4DB0-BA2E-5DDD1BAE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363497"/>
            <a:ext cx="3168352" cy="24713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D1385A-403D-46A5-8250-83EBA360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41" y="2926345"/>
            <a:ext cx="6308918" cy="25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2"/>
    </mc:Choice>
    <mc:Fallback xmlns="">
      <p:transition spd="slow" advTm="48602"/>
    </mc:Fallback>
  </mc:AlternateContent>
  <p:extLst>
    <p:ext uri="{3A86A75C-4F4B-4683-9AE1-C65F6400EC91}">
      <p14:laserTraceLst xmlns:p14="http://schemas.microsoft.com/office/powerpoint/2010/main">
        <p14:tracePtLst>
          <p14:tracePt t="4133" x="19050" y="1570038"/>
          <p14:tracePt t="4148" x="26988" y="1562100"/>
          <p14:tracePt t="4155" x="36513" y="1543050"/>
          <p14:tracePt t="4162" x="46038" y="1533525"/>
          <p14:tracePt t="4170" x="55563" y="1506538"/>
          <p14:tracePt t="4176" x="63500" y="1497013"/>
          <p14:tracePt t="4191" x="92075" y="1460500"/>
          <p14:tracePt t="4199" x="100013" y="1452563"/>
          <p14:tracePt t="4206" x="109538" y="1443038"/>
          <p14:tracePt t="4213" x="119063" y="1416050"/>
          <p14:tracePt t="4221" x="128588" y="1406525"/>
          <p14:tracePt t="4228" x="136525" y="1387475"/>
          <p14:tracePt t="4243" x="136525" y="1379538"/>
          <p14:tracePt t="4249" x="146050" y="1370013"/>
          <p14:tracePt t="4257" x="155575" y="1360488"/>
          <p14:tracePt t="4264" x="155575" y="1350963"/>
          <p14:tracePt t="4272" x="173038" y="1333500"/>
          <p14:tracePt t="4279" x="173038" y="1323975"/>
          <p14:tracePt t="4293" x="182563" y="1323975"/>
          <p14:tracePt t="4300" x="192088" y="1306513"/>
          <p14:tracePt t="4315" x="201613" y="1296988"/>
          <p14:tracePt t="4323" x="209550" y="1287463"/>
          <p14:tracePt t="4330" x="209550" y="1277938"/>
          <p14:tracePt t="4337" x="209550" y="1270000"/>
          <p14:tracePt t="4344" x="219075" y="1250950"/>
          <p14:tracePt t="4352" x="219075" y="1233488"/>
          <p14:tracePt t="4359" x="228600" y="1233488"/>
          <p14:tracePt t="4366" x="238125" y="1214438"/>
          <p14:tracePt t="4374" x="238125" y="1204913"/>
          <p14:tracePt t="4381" x="255588" y="1187450"/>
          <p14:tracePt t="4389" x="265113" y="1160463"/>
          <p14:tracePt t="4396" x="265113" y="1150938"/>
          <p14:tracePt t="4404" x="274638" y="1131888"/>
          <p14:tracePt t="4410" x="274638" y="1114425"/>
          <p14:tracePt t="4417" x="282575" y="1095375"/>
          <p14:tracePt t="4425" x="292100" y="1068388"/>
          <p14:tracePt t="4432" x="301625" y="1050925"/>
          <p14:tracePt t="4439" x="311150" y="1031875"/>
          <p14:tracePt t="4447" x="319088" y="1022350"/>
          <p14:tracePt t="4454" x="319088" y="1004888"/>
          <p14:tracePt t="4461" x="328613" y="976313"/>
          <p14:tracePt t="4469" x="347663" y="949325"/>
          <p14:tracePt t="4476" x="355600" y="949325"/>
          <p14:tracePt t="4484" x="374650" y="922338"/>
          <p14:tracePt t="4491" x="392113" y="885825"/>
          <p14:tracePt t="4498" x="411163" y="866775"/>
          <p14:tracePt t="4505" x="428625" y="839788"/>
          <p14:tracePt t="4512" x="447675" y="822325"/>
          <p14:tracePt t="4521" x="457200" y="803275"/>
          <p14:tracePt t="4527" x="465138" y="766763"/>
          <p14:tracePt t="4534" x="474663" y="739775"/>
          <p14:tracePt t="4542" x="484188" y="720725"/>
          <p14:tracePt t="4549" x="493713" y="703263"/>
          <p14:tracePt t="4556" x="493713" y="676275"/>
          <p14:tracePt t="4564" x="501650" y="657225"/>
          <p14:tracePt t="4571" x="501650" y="639763"/>
          <p14:tracePt t="4578" x="511175" y="630238"/>
          <p14:tracePt t="4586" x="511175" y="611188"/>
          <p14:tracePt t="4593" x="511175" y="603250"/>
          <p14:tracePt t="4608" x="520700" y="584200"/>
          <p14:tracePt t="4629" x="520700" y="574675"/>
          <p14:tracePt t="7346" x="547688" y="574675"/>
          <p14:tracePt t="7354" x="603250" y="574675"/>
          <p14:tracePt t="7362" x="676275" y="557213"/>
          <p14:tracePt t="7369" x="749300" y="557213"/>
          <p14:tracePt t="7376" x="812800" y="547688"/>
          <p14:tracePt t="7383" x="885825" y="538163"/>
          <p14:tracePt t="7390" x="949325" y="520700"/>
          <p14:tracePt t="7397" x="1041400" y="520700"/>
          <p14:tracePt t="7405" x="1131888" y="493713"/>
          <p14:tracePt t="7412" x="1250950" y="465138"/>
          <p14:tracePt t="7419" x="1433513" y="438150"/>
          <p14:tracePt t="7426" x="1506538" y="420688"/>
          <p14:tracePt t="7434" x="1598613" y="420688"/>
          <p14:tracePt t="7441" x="1681163" y="411163"/>
          <p14:tracePt t="7448" x="1771650" y="411163"/>
          <p14:tracePt t="7456" x="1844675" y="401638"/>
          <p14:tracePt t="7463" x="1981200" y="384175"/>
          <p14:tracePt t="7471" x="2036763" y="374650"/>
          <p14:tracePt t="7478" x="2127250" y="374650"/>
          <p14:tracePt t="7486" x="2182813" y="374650"/>
          <p14:tracePt t="7493" x="2255838" y="374650"/>
          <p14:tracePt t="7500" x="2301875" y="374650"/>
          <p14:tracePt t="7507" x="2374900" y="374650"/>
          <p14:tracePt t="7514" x="2447925" y="374650"/>
          <p14:tracePt t="7522" x="2520950" y="374650"/>
          <p14:tracePt t="7529" x="2611438" y="392113"/>
          <p14:tracePt t="7537" x="2693988" y="392113"/>
          <p14:tracePt t="7543" x="2786063" y="401638"/>
          <p14:tracePt t="7551" x="2859088" y="420688"/>
          <p14:tracePt t="7558" x="2922588" y="428625"/>
          <p14:tracePt t="7566" x="3013075" y="428625"/>
          <p14:tracePt t="7573" x="3095625" y="457200"/>
          <p14:tracePt t="7580" x="3187700" y="465138"/>
          <p14:tracePt t="7587" x="3260725" y="465138"/>
          <p14:tracePt t="7594" x="3333750" y="465138"/>
          <p14:tracePt t="7602" x="3406775" y="465138"/>
          <p14:tracePt t="7609" x="3452813" y="465138"/>
          <p14:tracePt t="7617" x="3506788" y="465138"/>
          <p14:tracePt t="7624" x="3579813" y="465138"/>
          <p14:tracePt t="7631" x="3708400" y="465138"/>
          <p14:tracePt t="7639" x="3871913" y="428625"/>
          <p14:tracePt t="7646" x="4000500" y="420688"/>
          <p14:tracePt t="8216" x="4119563" y="420688"/>
          <p14:tracePt t="8223" x="4210050" y="420688"/>
          <p14:tracePt t="8230" x="4375150" y="420688"/>
          <p14:tracePt t="8237" x="4448175" y="438150"/>
          <p14:tracePt t="8244" x="4521200" y="438150"/>
          <p14:tracePt t="8252" x="4602163" y="447675"/>
          <p14:tracePt t="8259" x="4675188" y="447675"/>
          <p14:tracePt t="8267" x="4748213" y="447675"/>
          <p14:tracePt t="8274" x="4840288" y="465138"/>
          <p14:tracePt t="8281" x="4932363" y="465138"/>
          <p14:tracePt t="8289" x="5041900" y="465138"/>
          <p14:tracePt t="8296" x="5132388" y="465138"/>
          <p14:tracePt t="8304" x="5214938" y="484188"/>
          <p14:tracePt t="8310" x="5287963" y="484188"/>
          <p14:tracePt t="8317" x="5424488" y="520700"/>
          <p14:tracePt t="8325" x="5553075" y="547688"/>
          <p14:tracePt t="8332" x="5716588" y="574675"/>
          <p14:tracePt t="8340" x="5845175" y="593725"/>
          <p14:tracePt t="8347" x="6008688" y="620713"/>
          <p14:tracePt t="8354" x="6173788" y="639763"/>
          <p14:tracePt t="8361" x="6346825" y="666750"/>
          <p14:tracePt t="8369" x="6511925" y="712788"/>
          <p14:tracePt t="8376" x="6611938" y="757238"/>
          <p14:tracePt t="8383" x="6777038" y="785813"/>
          <p14:tracePt t="8390" x="6858000" y="812800"/>
          <p14:tracePt t="8398" x="6931025" y="849313"/>
          <p14:tracePt t="8406" x="7023100" y="849313"/>
          <p14:tracePt t="8413" x="7069138" y="858838"/>
          <p14:tracePt t="8421" x="7113588" y="858838"/>
          <p14:tracePt t="8427" x="7142163" y="858838"/>
          <p14:tracePt t="8435" x="7159625" y="858838"/>
          <p14:tracePt t="8442" x="7169150" y="858838"/>
          <p14:tracePt t="8449" x="7178675" y="858838"/>
          <p14:tracePt t="8456" x="7186613" y="858838"/>
          <p14:tracePt t="8464" x="7196138" y="858838"/>
          <p14:tracePt t="8471" x="7205663" y="858838"/>
          <p14:tracePt t="8485" x="7215188" y="858838"/>
          <p14:tracePt t="8493" x="7223125" y="839788"/>
          <p14:tracePt t="8507" x="7232650" y="830263"/>
          <p14:tracePt t="8514" x="7232650" y="822325"/>
          <p14:tracePt t="8522" x="7232650" y="812800"/>
          <p14:tracePt t="8538" x="7242175" y="803275"/>
          <p14:tracePt t="8544" x="7242175" y="793750"/>
          <p14:tracePt t="8558" x="7259638" y="776288"/>
          <p14:tracePt t="8566" x="7259638" y="757238"/>
          <p14:tracePt t="8573" x="7259638" y="749300"/>
          <p14:tracePt t="8588" x="7269163" y="739775"/>
          <p14:tracePt t="8595" x="7269163" y="730250"/>
          <p14:tracePt t="8602" x="7269163" y="712788"/>
          <p14:tracePt t="8617" x="7269163" y="693738"/>
          <p14:tracePt t="8624" x="7269163" y="676275"/>
          <p14:tracePt t="8632" x="7269163" y="657225"/>
          <p14:tracePt t="8639" x="7269163" y="639763"/>
          <p14:tracePt t="8646" x="7269163" y="620713"/>
          <p14:tracePt t="8654" x="7278688" y="611188"/>
          <p14:tracePt t="8660" x="7288213" y="603250"/>
          <p14:tracePt t="8669" x="7288213" y="593725"/>
          <p14:tracePt t="8676" x="7296150" y="584200"/>
          <p14:tracePt t="8690" x="7305675" y="566738"/>
          <p14:tracePt t="8705" x="7315200" y="557213"/>
          <p14:tracePt t="8712" x="7315200" y="547688"/>
          <p14:tracePt t="8719" x="7315200" y="538163"/>
          <p14:tracePt t="8741" x="7324725" y="530225"/>
          <p14:tracePt t="8763" x="7342188" y="511175"/>
          <p14:tracePt t="8850" x="7334250" y="520700"/>
          <p14:tracePt t="8858" x="7324725" y="530225"/>
          <p14:tracePt t="8865" x="7315200" y="538163"/>
          <p14:tracePt t="10238" x="7305675" y="538163"/>
          <p14:tracePt t="10246" x="7288213" y="511175"/>
          <p14:tracePt t="10254" x="7269163" y="493713"/>
          <p14:tracePt t="10260" x="7242175" y="474663"/>
          <p14:tracePt t="10268" x="7215188" y="457200"/>
          <p14:tracePt t="10274" x="7205663" y="438150"/>
          <p14:tracePt t="10282" x="7196138" y="428625"/>
          <p14:tracePt t="10290" x="7186613" y="420688"/>
          <p14:tracePt t="10297" x="7178675" y="401638"/>
          <p14:tracePt t="10304" x="7178675" y="392113"/>
          <p14:tracePt t="10318" x="7178675" y="384175"/>
          <p14:tracePt t="10340" x="7178675" y="374650"/>
          <p14:tracePt t="10355" x="7178675" y="365125"/>
          <p14:tracePt t="10371" x="7178675" y="355600"/>
          <p14:tracePt t="10384" x="7178675" y="347663"/>
          <p14:tracePt t="10399" x="7178675" y="338138"/>
          <p14:tracePt t="10450" x="7178675" y="328613"/>
          <p14:tracePt t="14087" x="7169150" y="328613"/>
          <p14:tracePt t="14095" x="7159625" y="328613"/>
          <p14:tracePt t="14102" x="7150100" y="328613"/>
          <p14:tracePt t="14109" x="7142163" y="328613"/>
          <p14:tracePt t="14116" x="7132638" y="338138"/>
          <p14:tracePt t="14124" x="7123113" y="338138"/>
          <p14:tracePt t="14139" x="7113588" y="338138"/>
          <p14:tracePt t="14146" x="7096125" y="347663"/>
          <p14:tracePt t="14153" x="7086600" y="347663"/>
          <p14:tracePt t="14160" x="7077075" y="355600"/>
          <p14:tracePt t="14168" x="7069138" y="355600"/>
          <p14:tracePt t="14175" x="7059613" y="355600"/>
          <p14:tracePt t="14182" x="7059613" y="365125"/>
          <p14:tracePt t="14190" x="7050088" y="365125"/>
          <p14:tracePt t="14196" x="7040563" y="365125"/>
          <p14:tracePt t="14205" x="7032625" y="365125"/>
          <p14:tracePt t="14211" x="7013575" y="365125"/>
          <p14:tracePt t="14219" x="7004050" y="374650"/>
          <p14:tracePt t="14226" x="6996113" y="374650"/>
          <p14:tracePt t="14241" x="6996113" y="384175"/>
          <p14:tracePt t="14248" x="6986588" y="384175"/>
          <p14:tracePt t="14255" x="6977063" y="384175"/>
          <p14:tracePt t="14263" x="6967538" y="401638"/>
          <p14:tracePt t="14270" x="6959600" y="401638"/>
          <p14:tracePt t="14284" x="6950075" y="401638"/>
          <p14:tracePt t="14292" x="6931025" y="411163"/>
          <p14:tracePt t="14306" x="6923088" y="411163"/>
          <p14:tracePt t="14313" x="6913563" y="411163"/>
          <p14:tracePt t="14328" x="6904038" y="420688"/>
          <p14:tracePt t="14336" x="6894513" y="420688"/>
          <p14:tracePt t="14343" x="6886575" y="428625"/>
          <p14:tracePt t="14351" x="6877050" y="428625"/>
          <p14:tracePt t="14364" x="6858000" y="428625"/>
          <p14:tracePt t="14373" x="6850063" y="428625"/>
          <p14:tracePt t="14380" x="6840538" y="428625"/>
          <p14:tracePt t="14388" x="6831013" y="428625"/>
          <p14:tracePt t="14394" x="6821488" y="428625"/>
          <p14:tracePt t="14401" x="6813550" y="428625"/>
          <p14:tracePt t="14431" x="6804025" y="428625"/>
          <p14:tracePt t="14445" x="6804025" y="438150"/>
          <p14:tracePt t="17213" x="6804025" y="447675"/>
          <p14:tracePt t="17221" x="6794500" y="457200"/>
          <p14:tracePt t="17228" x="6784975" y="474663"/>
          <p14:tracePt t="17235" x="6784975" y="493713"/>
          <p14:tracePt t="17242" x="6784975" y="520700"/>
          <p14:tracePt t="17250" x="6784975" y="538163"/>
          <p14:tracePt t="17257" x="6784975" y="557213"/>
          <p14:tracePt t="17264" x="6784975" y="566738"/>
          <p14:tracePt t="17272" x="6784975" y="574675"/>
          <p14:tracePt t="17279" x="6784975" y="584200"/>
          <p14:tracePt t="17286" x="6784975" y="603250"/>
          <p14:tracePt t="17293" x="6784975" y="611188"/>
          <p14:tracePt t="17300" x="6784975" y="620713"/>
          <p14:tracePt t="17308" x="6784975" y="639763"/>
          <p14:tracePt t="17316" x="6794500" y="657225"/>
          <p14:tracePt t="17323" x="6804025" y="666750"/>
          <p14:tracePt t="17330" x="6813550" y="676275"/>
          <p14:tracePt t="17337" x="6821488" y="693738"/>
          <p14:tracePt t="17352" x="6821488" y="703263"/>
          <p14:tracePt t="17359" x="6821488" y="712788"/>
          <p14:tracePt t="17367" x="6831013" y="720725"/>
          <p14:tracePt t="17374" x="6831013" y="730250"/>
          <p14:tracePt t="17381" x="6831013" y="739775"/>
          <p14:tracePt t="17389" x="6831013" y="749300"/>
          <p14:tracePt t="17403" x="6831013" y="776288"/>
          <p14:tracePt t="17410" x="6831013" y="785813"/>
          <p14:tracePt t="17417" x="6831013" y="803275"/>
          <p14:tracePt t="17425" x="6831013" y="822325"/>
          <p14:tracePt t="17432" x="6831013" y="830263"/>
          <p14:tracePt t="17440" x="6831013" y="839788"/>
          <p14:tracePt t="17455" x="6831013" y="858838"/>
          <p14:tracePt t="17461" x="6831013" y="866775"/>
          <p14:tracePt t="17468" x="6821488" y="876300"/>
          <p14:tracePt t="17476" x="6813550" y="885825"/>
          <p14:tracePt t="17483" x="6804025" y="895350"/>
          <p14:tracePt t="17491" x="6794500" y="903288"/>
          <p14:tracePt t="17498" x="6784975" y="903288"/>
          <p14:tracePt t="17505" x="6777038" y="912813"/>
          <p14:tracePt t="17513" x="6767513" y="912813"/>
          <p14:tracePt t="17520" x="6757988" y="922338"/>
          <p14:tracePt t="17527" x="6748463" y="922338"/>
          <p14:tracePt t="17534" x="6740525" y="922338"/>
          <p14:tracePt t="17541" x="6731000" y="922338"/>
          <p14:tracePt t="17549" x="6711950" y="939800"/>
          <p14:tracePt t="17593" x="6721475" y="922338"/>
          <p14:tracePt t="17600" x="6731000" y="912813"/>
          <p14:tracePt t="17607" x="6748463" y="895350"/>
          <p14:tracePt t="17615" x="6784975" y="885825"/>
          <p14:tracePt t="17622" x="6804025" y="876300"/>
          <p14:tracePt t="17637" x="6877050" y="812800"/>
          <p14:tracePt t="17651" x="6959600" y="776288"/>
          <p14:tracePt t="17666" x="7023100" y="720725"/>
          <p14:tracePt t="17673" x="7040563" y="720725"/>
          <p14:tracePt t="17680" x="7077075" y="712788"/>
          <p14:tracePt t="17689" x="7105650" y="693738"/>
          <p14:tracePt t="17695" x="7132638" y="666750"/>
          <p14:tracePt t="17702" x="7159625" y="666750"/>
          <p14:tracePt t="17709" x="7169150" y="666750"/>
          <p14:tracePt t="17717" x="7186613" y="657225"/>
          <p14:tracePt t="17732" x="7196138" y="657225"/>
          <p14:tracePt t="17776" x="7196138" y="666750"/>
          <p14:tracePt t="17782" x="7196138" y="676275"/>
          <p14:tracePt t="17790" x="7196138" y="693738"/>
          <p14:tracePt t="17798" x="7196138" y="703263"/>
          <p14:tracePt t="17805" x="7186613" y="703263"/>
          <p14:tracePt t="17812" x="7178675" y="712788"/>
          <p14:tracePt t="17819" x="7169150" y="720725"/>
          <p14:tracePt t="17826" x="7132638" y="730250"/>
          <p14:tracePt t="17834" x="7113588" y="739775"/>
          <p14:tracePt t="17841" x="7096125" y="749300"/>
          <p14:tracePt t="17849" x="7077075" y="757238"/>
          <p14:tracePt t="17856" x="7050088" y="766763"/>
          <p14:tracePt t="17863" x="7032625" y="785813"/>
          <p14:tracePt t="17871" x="7023100" y="793750"/>
          <p14:tracePt t="17878" x="7013575" y="803275"/>
          <p14:tracePt t="17885" x="7004050" y="803275"/>
          <p14:tracePt t="17922" x="7032625" y="793750"/>
          <p14:tracePt t="17929" x="7077075" y="776288"/>
          <p14:tracePt t="17936" x="7096125" y="766763"/>
          <p14:tracePt t="17973" x="7169150" y="712788"/>
          <p14:tracePt t="17980" x="7186613" y="703263"/>
          <p14:tracePt t="17987" x="7196138" y="703263"/>
          <p14:tracePt t="17994" x="7205663" y="703263"/>
          <p14:tracePt t="18031" x="7205663" y="712788"/>
          <p14:tracePt t="18038" x="7196138" y="720725"/>
          <p14:tracePt t="18046" x="7159625" y="739775"/>
          <p14:tracePt t="18054" x="7123113" y="766763"/>
          <p14:tracePt t="18060" x="7096125" y="793750"/>
          <p14:tracePt t="18067" x="7077075" y="803275"/>
          <p14:tracePt t="18075" x="7004050" y="839788"/>
          <p14:tracePt t="18082" x="6996113" y="849313"/>
          <p14:tracePt t="18090" x="6986588" y="849313"/>
          <p14:tracePt t="18097" x="6967538" y="849313"/>
          <p14:tracePt t="18118" x="6996113" y="849313"/>
          <p14:tracePt t="18126" x="7023100" y="830263"/>
          <p14:tracePt t="18134" x="7050088" y="812800"/>
          <p14:tracePt t="18140" x="7096125" y="785813"/>
          <p14:tracePt t="18148" x="7113588" y="776288"/>
          <p14:tracePt t="18155" x="7123113" y="757238"/>
          <p14:tracePt t="18162" x="7132638" y="757238"/>
          <p14:tracePt t="18169" x="7150100" y="749300"/>
          <p14:tracePt t="18228" x="7142163" y="749300"/>
          <p14:tracePt t="18235" x="7132638" y="749300"/>
          <p14:tracePt t="18243" x="7113588" y="766763"/>
          <p14:tracePt t="18250" x="7096125" y="776288"/>
          <p14:tracePt t="18258" x="7069138" y="785813"/>
          <p14:tracePt t="18265" x="7059613" y="793750"/>
          <p14:tracePt t="18272" x="7050088" y="793750"/>
          <p14:tracePt t="18615" x="7123113" y="793750"/>
          <p14:tracePt t="18623" x="7251700" y="812800"/>
          <p14:tracePt t="18630" x="7415213" y="812800"/>
          <p14:tracePt t="18637" x="7488238" y="822325"/>
          <p14:tracePt t="18644" x="7589838" y="839788"/>
          <p14:tracePt t="18652" x="7643813" y="839788"/>
          <p14:tracePt t="18659" x="7735888" y="849313"/>
          <p14:tracePt t="18666" x="7789863" y="849313"/>
          <p14:tracePt t="18674" x="7872413" y="866775"/>
          <p14:tracePt t="18680" x="7918450" y="876300"/>
          <p14:tracePt t="18689" x="7972425" y="885825"/>
          <p14:tracePt t="18695" x="7999413" y="885825"/>
          <p14:tracePt t="18703" x="8018463" y="895350"/>
          <p14:tracePt t="18710" x="8064500" y="912813"/>
          <p14:tracePt t="18717" x="8081963" y="922338"/>
          <p14:tracePt t="18725" x="8101013" y="949325"/>
          <p14:tracePt t="18732" x="8118475" y="958850"/>
          <p14:tracePt t="18740" x="8137525" y="976313"/>
          <p14:tracePt t="18747" x="8183563" y="995363"/>
          <p14:tracePt t="18754" x="8201025" y="1022350"/>
          <p14:tracePt t="18761" x="8228013" y="1050925"/>
          <p14:tracePt t="18768" x="8264525" y="1068388"/>
          <p14:tracePt t="18776" x="8301038" y="1087438"/>
          <p14:tracePt t="18783" x="8329613" y="1104900"/>
          <p14:tracePt t="18791" x="8347075" y="1141413"/>
          <p14:tracePt t="18797" x="8383588" y="1160463"/>
          <p14:tracePt t="18805" x="8393113" y="1177925"/>
          <p14:tracePt t="18812" x="8402638" y="1187450"/>
          <p14:tracePt t="18820" x="8410575" y="1204913"/>
          <p14:tracePt t="18827" x="8410575" y="1214438"/>
          <p14:tracePt t="18835" x="8410575" y="1233488"/>
          <p14:tracePt t="18849" x="8420100" y="1241425"/>
          <p14:tracePt t="18856" x="8420100" y="1250950"/>
          <p14:tracePt t="18872" x="8420100" y="1260475"/>
          <p14:tracePt t="18878" x="8420100" y="1270000"/>
          <p14:tracePt t="18893" x="8429625" y="1277938"/>
          <p14:tracePt t="18900" x="8439150" y="1287463"/>
          <p14:tracePt t="18907" x="8466138" y="1296988"/>
          <p14:tracePt t="18915" x="8483600" y="1314450"/>
          <p14:tracePt t="18922" x="8493125" y="1314450"/>
          <p14:tracePt t="18929" x="8512175" y="1323975"/>
          <p14:tracePt t="18937" x="8512175" y="1333500"/>
          <p14:tracePt t="18943" x="8529638" y="1333500"/>
          <p14:tracePt t="18951" x="8548688" y="1343025"/>
          <p14:tracePt t="18980" x="8556625" y="1350963"/>
          <p14:tracePt t="19002" x="8566150" y="1350963"/>
          <p14:tracePt t="19024" x="8575675" y="1350963"/>
          <p14:tracePt t="19039" x="8585200" y="1350963"/>
          <p14:tracePt t="19053" x="8585200" y="1343025"/>
          <p14:tracePt t="19068" x="8585200" y="1323975"/>
          <p14:tracePt t="19075" x="8585200" y="1306513"/>
          <p14:tracePt t="19082" x="8585200" y="1287463"/>
          <p14:tracePt t="19090" x="8575675" y="1270000"/>
          <p14:tracePt t="19097" x="8556625" y="1233488"/>
          <p14:tracePt t="19105" x="8548688" y="1233488"/>
          <p14:tracePt t="19112" x="8502650" y="1187450"/>
          <p14:tracePt t="19119" x="8493125" y="1187450"/>
          <p14:tracePt t="19126" x="8456613" y="1131888"/>
          <p14:tracePt t="19133" x="8447088" y="1131888"/>
          <p14:tracePt t="19148" x="8393113" y="1068388"/>
          <p14:tracePt t="19156" x="8383588" y="1058863"/>
          <p14:tracePt t="19163" x="8374063" y="1058863"/>
          <p14:tracePt t="19177" x="8356600" y="1031875"/>
          <p14:tracePt t="19185" x="8329613" y="1022350"/>
          <p14:tracePt t="19192" x="8320088" y="1022350"/>
          <p14:tracePt t="19200" x="8301038" y="1014413"/>
          <p14:tracePt t="19207" x="8293100" y="1014413"/>
          <p14:tracePt t="19214" x="8283575" y="1014413"/>
          <p14:tracePt t="19222" x="8283575" y="1004888"/>
          <p14:tracePt t="19228" x="8274050" y="1004888"/>
          <p14:tracePt t="19236" x="8264525" y="1004888"/>
          <p14:tracePt t="19279" x="8283575" y="1014413"/>
          <p14:tracePt t="19286" x="8293100" y="1031875"/>
          <p14:tracePt t="19294" x="8301038" y="1050925"/>
          <p14:tracePt t="19301" x="8310563" y="1068388"/>
          <p14:tracePt t="19309" x="8320088" y="1095375"/>
          <p14:tracePt t="19316" x="8329613" y="1114425"/>
          <p14:tracePt t="19324" x="8356600" y="1150938"/>
          <p14:tracePt t="19330" x="8366125" y="1168400"/>
          <p14:tracePt t="19339" x="8366125" y="1177925"/>
          <p14:tracePt t="19345" x="8366125" y="1187450"/>
          <p14:tracePt t="19367" x="8439150" y="1270000"/>
          <p14:tracePt t="19374" x="8439150" y="1277938"/>
          <p14:tracePt t="19382" x="8439150" y="1287463"/>
          <p14:tracePt t="19397" x="8512175" y="1370013"/>
          <p14:tracePt t="19404" x="8539163" y="1387475"/>
          <p14:tracePt t="19411" x="8548688" y="1433513"/>
          <p14:tracePt t="19418" x="8575675" y="1460500"/>
          <p14:tracePt t="19426" x="8593138" y="1489075"/>
          <p14:tracePt t="19433" x="8621713" y="1533525"/>
          <p14:tracePt t="19441" x="8629650" y="1598613"/>
          <p14:tracePt t="19447" x="8639175" y="1616075"/>
          <p14:tracePt t="19455" x="8648700" y="1652588"/>
          <p14:tracePt t="19462" x="8685213" y="1689100"/>
          <p14:tracePt t="19469" x="8694738" y="1716088"/>
          <p14:tracePt t="19476" x="8712200" y="1762125"/>
          <p14:tracePt t="19484" x="8721725" y="1781175"/>
          <p14:tracePt t="19491" x="8731250" y="1798638"/>
          <p14:tracePt t="19498" x="8739188" y="1808163"/>
          <p14:tracePt t="19506" x="8748713" y="1817688"/>
          <p14:tracePt t="19513" x="8748713" y="1825625"/>
          <p14:tracePt t="19521" x="8767763" y="1844675"/>
          <p14:tracePt t="19535" x="8775700" y="1854200"/>
          <p14:tracePt t="19543" x="8775700" y="1862138"/>
          <p14:tracePt t="19550" x="8785225" y="1871663"/>
          <p14:tracePt t="19557" x="8794750" y="1881188"/>
          <p14:tracePt t="19565" x="8794750" y="1890713"/>
          <p14:tracePt t="19573" x="8804275" y="1890713"/>
          <p14:tracePt t="19579" x="8812213" y="1908175"/>
          <p14:tracePt t="19586" x="8821738" y="1908175"/>
          <p14:tracePt t="19593" x="8831263" y="1917700"/>
          <p14:tracePt t="19601" x="8848725" y="1927225"/>
          <p14:tracePt t="19615" x="8867775" y="1927225"/>
          <p14:tracePt t="19638" x="8877300" y="1927225"/>
          <p14:tracePt t="19681" x="8885238" y="1927225"/>
          <p14:tracePt t="19725" x="8885238" y="1917700"/>
          <p14:tracePt t="19776" x="8885238" y="1908175"/>
          <p14:tracePt t="19812" x="8885238" y="1898650"/>
          <p14:tracePt t="19834" x="8885238" y="1890713"/>
          <p14:tracePt t="19842" x="8885238" y="1881188"/>
          <p14:tracePt t="19857" x="8877300" y="1871663"/>
          <p14:tracePt t="19864" x="8877300" y="1862138"/>
          <p14:tracePt t="19872" x="8867775" y="1854200"/>
          <p14:tracePt t="19880" x="8858250" y="1844675"/>
          <p14:tracePt t="19886" x="8840788" y="1817688"/>
          <p14:tracePt t="19900" x="8804275" y="1752600"/>
          <p14:tracePt t="19915" x="8748713" y="1652588"/>
          <p14:tracePt t="19922" x="8739188" y="1652588"/>
          <p14:tracePt t="19936" x="8666163" y="1525588"/>
          <p14:tracePt t="19958" x="8648700" y="1497013"/>
          <p14:tracePt t="19966" x="8639175" y="1489075"/>
          <p14:tracePt t="19973" x="8629650" y="1489075"/>
          <p14:tracePt t="19980" x="8602663" y="1443038"/>
          <p14:tracePt t="19989" x="8593138" y="1443038"/>
          <p14:tracePt t="19995" x="8585200" y="1423988"/>
          <p14:tracePt t="20007" x="8575675" y="1416050"/>
          <p14:tracePt t="20009" x="8566150" y="1406525"/>
          <p14:tracePt t="20017" x="8548688" y="1379538"/>
          <p14:tracePt t="20025" x="8539163" y="1360488"/>
          <p14:tracePt t="20031" x="8512175" y="1350963"/>
          <p14:tracePt t="20039" x="8502650" y="1343025"/>
          <p14:tracePt t="20046" x="8483600" y="1323975"/>
          <p14:tracePt t="20054" x="8483600" y="1314450"/>
          <p14:tracePt t="20061" x="8466138" y="1306513"/>
          <p14:tracePt t="20068" x="8456613" y="1287463"/>
          <p14:tracePt t="20075" x="8439150" y="1270000"/>
          <p14:tracePt t="20082" x="8410575" y="1260475"/>
          <p14:tracePt t="20091" x="8410575" y="1250950"/>
          <p14:tracePt t="20098" x="8402638" y="1233488"/>
          <p14:tracePt t="20106" x="8393113" y="1223963"/>
          <p14:tracePt t="20112" x="8383588" y="1223963"/>
          <p14:tracePt t="20120" x="8374063" y="1204913"/>
          <p14:tracePt t="20127" x="8366125" y="1196975"/>
          <p14:tracePt t="20134" x="8347075" y="1196975"/>
          <p14:tracePt t="20148" x="8337550" y="1187450"/>
          <p14:tracePt t="20156" x="8337550" y="1177925"/>
          <p14:tracePt t="20171" x="8329613" y="1168400"/>
          <p14:tracePt t="20178" x="8320088" y="1168400"/>
          <p14:tracePt t="20185" x="8320088" y="1160463"/>
          <p14:tracePt t="20192" x="8310563" y="1160463"/>
          <p14:tracePt t="20200" x="8301038" y="1160463"/>
          <p14:tracePt t="20207" x="8301038" y="1150938"/>
          <p14:tracePt t="20214" x="8301038" y="1141413"/>
          <p14:tracePt t="20222" x="8301038" y="1131888"/>
          <p14:tracePt t="20228" x="8293100" y="1114425"/>
          <p14:tracePt t="20251" x="8293100" y="1104900"/>
          <p14:tracePt t="20287" x="8301038" y="1104900"/>
          <p14:tracePt t="20294" x="8310563" y="1104900"/>
          <p14:tracePt t="20302" x="8320088" y="1123950"/>
          <p14:tracePt t="20309" x="8320088" y="1131888"/>
          <p14:tracePt t="20316" x="8329613" y="1141413"/>
          <p14:tracePt t="20324" x="8337550" y="1160463"/>
          <p14:tracePt t="20331" x="8337550" y="1168400"/>
          <p14:tracePt t="20345" x="8347075" y="1187450"/>
          <p14:tracePt t="20353" x="8347075" y="1196975"/>
          <p14:tracePt t="20360" x="8356600" y="1223963"/>
          <p14:tracePt t="20368" x="8356600" y="1233488"/>
          <p14:tracePt t="20375" x="8366125" y="1250950"/>
          <p14:tracePt t="20382" x="8366125" y="1270000"/>
          <p14:tracePt t="20389" x="8366125" y="1277938"/>
          <p14:tracePt t="20404" x="8374063" y="1306513"/>
          <p14:tracePt t="20411" x="8374063" y="1314450"/>
          <p14:tracePt t="20419" x="8374063" y="1323975"/>
          <p14:tracePt t="20433" x="8402638" y="1350963"/>
          <p14:tracePt t="20440" x="8402638" y="1360488"/>
          <p14:tracePt t="20448" x="8402638" y="1370013"/>
          <p14:tracePt t="20462" x="8548688" y="1497013"/>
          <p14:tracePt t="20469" x="8548688" y="1516063"/>
          <p14:tracePt t="20477" x="8556625" y="1533525"/>
          <p14:tracePt t="20485" x="8593138" y="1570038"/>
          <p14:tracePt t="20491" x="8612188" y="1598613"/>
          <p14:tracePt t="20499" x="8639175" y="1643063"/>
          <p14:tracePt t="20506" x="8658225" y="1671638"/>
          <p14:tracePt t="20513" x="8702675" y="1708150"/>
          <p14:tracePt t="20522" x="8739188" y="1752600"/>
          <p14:tracePt t="20528" x="8767763" y="1789113"/>
          <p14:tracePt t="20536" x="8812213" y="1825625"/>
          <p14:tracePt t="20543" x="8867775" y="1871663"/>
          <p14:tracePt t="20550" x="8885238" y="1898650"/>
          <p14:tracePt t="20557" x="8904288" y="1917700"/>
          <p14:tracePt t="20565" x="8940800" y="1954213"/>
          <p14:tracePt t="20572" x="8959850" y="1973263"/>
          <p14:tracePt t="20579" x="8967788" y="1981200"/>
          <p14:tracePt t="20586" x="8967788" y="1990725"/>
          <p14:tracePt t="20593" x="8977313" y="1990725"/>
          <p14:tracePt t="20601" x="8986838" y="1990725"/>
          <p14:tracePt t="20623" x="8996363" y="1990725"/>
          <p14:tracePt t="20645" x="8996363" y="2000250"/>
          <p14:tracePt t="20754" x="8986838" y="2000250"/>
          <p14:tracePt t="20769" x="8977313" y="2000250"/>
          <p14:tracePt t="20784" x="8967788" y="2000250"/>
          <p14:tracePt t="20791" x="8959850" y="2000250"/>
          <p14:tracePt t="20798" x="8950325" y="1981200"/>
          <p14:tracePt t="20805" x="8940800" y="1973263"/>
          <p14:tracePt t="20813" x="8913813" y="1944688"/>
          <p14:tracePt t="20820" x="8904288" y="1944688"/>
          <p14:tracePt t="20835" x="8840788" y="1854200"/>
          <p14:tracePt t="20842" x="8821738" y="1854200"/>
          <p14:tracePt t="20857" x="8767763" y="1762125"/>
          <p14:tracePt t="20864" x="8758238" y="1762125"/>
          <p14:tracePt t="20872" x="8739188" y="1689100"/>
          <p14:tracePt t="20885" x="8702675" y="1643063"/>
          <p14:tracePt t="20893" x="8694738" y="1598613"/>
          <p14:tracePt t="20900" x="8685213" y="1579563"/>
          <p14:tracePt t="20908" x="8666163" y="1562100"/>
          <p14:tracePt t="20916" x="8648700" y="1543050"/>
          <p14:tracePt t="20923" x="8621713" y="1497013"/>
          <p14:tracePt t="20930" x="8593138" y="1479550"/>
          <p14:tracePt t="20937" x="8575675" y="1452563"/>
          <p14:tracePt t="20944" x="8548688" y="1416050"/>
          <p14:tracePt t="20952" x="8529638" y="1387475"/>
          <p14:tracePt t="20959" x="8502650" y="1350963"/>
          <p14:tracePt t="20966" x="8483600" y="1323975"/>
          <p14:tracePt t="20975" x="8456613" y="1277938"/>
          <p14:tracePt t="20981" x="8439150" y="1260475"/>
          <p14:tracePt t="20989" x="8420100" y="1241425"/>
          <p14:tracePt t="20996" x="8383588" y="1223963"/>
          <p14:tracePt t="21009" x="8356600" y="1187450"/>
          <p14:tracePt t="21017" x="8356600" y="1177925"/>
          <p14:tracePt t="21025" x="8347075" y="1177925"/>
          <p14:tracePt t="21032" x="8337550" y="1177925"/>
          <p14:tracePt t="21039" x="8329613" y="1177925"/>
          <p14:tracePt t="25041" x="8301038" y="1177925"/>
          <p14:tracePt t="25048" x="8283575" y="1177925"/>
          <p14:tracePt t="25056" x="8256588" y="1177925"/>
          <p14:tracePt t="25064" x="8228013" y="1177925"/>
          <p14:tracePt t="25071" x="8201025" y="1177925"/>
          <p14:tracePt t="25078" x="8183563" y="1177925"/>
          <p14:tracePt t="25085" x="8137525" y="1177925"/>
          <p14:tracePt t="25092" x="8108950" y="1177925"/>
          <p14:tracePt t="25100" x="8091488" y="1177925"/>
          <p14:tracePt t="25107" x="8072438" y="1177925"/>
          <p14:tracePt t="25115" x="8035925" y="1177925"/>
          <p14:tracePt t="25123" x="7999413" y="1177925"/>
          <p14:tracePt t="25129" x="7972425" y="1168400"/>
          <p14:tracePt t="25136" x="7935913" y="1168400"/>
          <p14:tracePt t="25144" x="7899400" y="1150938"/>
          <p14:tracePt t="25151" x="7872413" y="1141413"/>
          <p14:tracePt t="25159" x="7826375" y="1131888"/>
          <p14:tracePt t="25165" x="7808913" y="1123950"/>
          <p14:tracePt t="25173" x="7789863" y="1114425"/>
          <p14:tracePt t="25181" x="7772400" y="1095375"/>
          <p14:tracePt t="25189" x="7743825" y="1050925"/>
          <p14:tracePt t="25195" x="7716838" y="1031875"/>
          <p14:tracePt t="25202" x="7699375" y="1014413"/>
          <p14:tracePt t="25209" x="7689850" y="985838"/>
          <p14:tracePt t="25217" x="7680325" y="949325"/>
          <p14:tracePt t="25226" x="7670800" y="931863"/>
          <p14:tracePt t="25231" x="7662863" y="912813"/>
          <p14:tracePt t="25240" x="7653338" y="895350"/>
          <p14:tracePt t="25246" x="7634288" y="849313"/>
          <p14:tracePt t="25253" x="7626350" y="830263"/>
          <p14:tracePt t="25260" x="7616825" y="812800"/>
          <p14:tracePt t="25268" x="7597775" y="793750"/>
          <p14:tracePt t="25275" x="7589838" y="757238"/>
          <p14:tracePt t="25282" x="7570788" y="720725"/>
          <p14:tracePt t="25290" x="7561263" y="703263"/>
          <p14:tracePt t="25297" x="7534275" y="676275"/>
          <p14:tracePt t="25304" x="7488238" y="611188"/>
          <p14:tracePt t="25311" x="7470775" y="574675"/>
          <p14:tracePt t="25319" x="7451725" y="538163"/>
          <p14:tracePt t="25326" x="7397750" y="484188"/>
          <p14:tracePt t="25333" x="7378700" y="465138"/>
          <p14:tracePt t="25341" x="7361238" y="447675"/>
          <p14:tracePt t="25348" x="7334250" y="411163"/>
          <p14:tracePt t="25356" x="7288213" y="392113"/>
          <p14:tracePt t="25363" x="7269163" y="374650"/>
          <p14:tracePt t="25370" x="7251700" y="365125"/>
          <p14:tracePt t="25377" x="7223125" y="347663"/>
          <p14:tracePt t="25384" x="7186613" y="319088"/>
          <p14:tracePt t="25392" x="7169150" y="311150"/>
          <p14:tracePt t="25399" x="7132638" y="301625"/>
          <p14:tracePt t="25406" x="7113588" y="292100"/>
          <p14:tracePt t="25413" x="7077075" y="292100"/>
          <p14:tracePt t="25421" x="7023100" y="282575"/>
          <p14:tracePt t="25428" x="6977063" y="274638"/>
          <p14:tracePt t="25436" x="6904038" y="274638"/>
          <p14:tracePt t="25443" x="6831013" y="274638"/>
          <p14:tracePt t="25450" x="6767513" y="274638"/>
          <p14:tracePt t="25458" x="6694488" y="274638"/>
          <p14:tracePt t="25465" x="6667500" y="274638"/>
          <p14:tracePt t="25473" x="6630988" y="274638"/>
          <p14:tracePt t="25479" x="6594475" y="274638"/>
          <p14:tracePt t="25487" x="6565900" y="274638"/>
          <p14:tracePt t="25494" x="6529388" y="274638"/>
          <p14:tracePt t="25501" x="6492875" y="274638"/>
          <p14:tracePt t="25509" x="6465888" y="282575"/>
          <p14:tracePt t="25516" x="6429375" y="282575"/>
          <p14:tracePt t="25524" x="6410325" y="292100"/>
          <p14:tracePt t="25530" x="6402388" y="301625"/>
          <p14:tracePt t="25538" x="6383338" y="311150"/>
          <p14:tracePt t="25545" x="6365875" y="328613"/>
          <p14:tracePt t="25552" x="6346825" y="338138"/>
          <p14:tracePt t="25560" x="6329363" y="355600"/>
          <p14:tracePt t="25567" x="6300788" y="374650"/>
          <p14:tracePt t="25575" x="6283325" y="392113"/>
          <p14:tracePt t="25582" x="6264275" y="428625"/>
          <p14:tracePt t="25589" x="6237288" y="457200"/>
          <p14:tracePt t="25596" x="6210300" y="474663"/>
          <p14:tracePt t="25604" x="6191250" y="493713"/>
          <p14:tracePt t="25611" x="6183313" y="501650"/>
          <p14:tracePt t="25618" x="6183313" y="520700"/>
          <p14:tracePt t="25626" x="6146800" y="538163"/>
          <p14:tracePt t="25633" x="6127750" y="566738"/>
          <p14:tracePt t="25641" x="6110288" y="584200"/>
          <p14:tracePt t="25648" x="6091238" y="603250"/>
          <p14:tracePt t="25656" x="6081713" y="620713"/>
          <p14:tracePt t="25663" x="6037263" y="639763"/>
          <p14:tracePt t="25670" x="6000750" y="676275"/>
          <p14:tracePt t="25677" x="5918200" y="739775"/>
          <p14:tracePt t="25684" x="5891213" y="776288"/>
          <p14:tracePt t="25691" x="5818188" y="858838"/>
          <p14:tracePt t="25698" x="5745163" y="939800"/>
          <p14:tracePt t="25706" x="5708650" y="1022350"/>
          <p14:tracePt t="25714" x="5616575" y="1123950"/>
          <p14:tracePt t="25721" x="5580063" y="1204913"/>
          <p14:tracePt t="25728" x="5543550" y="1270000"/>
          <p14:tracePt t="25735" x="5507038" y="1306513"/>
          <p14:tracePt t="25742" x="5480050" y="1333500"/>
          <p14:tracePt t="25750" x="5434013" y="1416050"/>
          <p14:tracePt t="25757" x="5387975" y="1452563"/>
          <p14:tracePt t="25765" x="5334000" y="1533525"/>
          <p14:tracePt t="25773" x="5305425" y="1562100"/>
          <p14:tracePt t="25779" x="5251450" y="1625600"/>
          <p14:tracePt t="25787" x="5214938" y="1708150"/>
          <p14:tracePt t="25794" x="5178425" y="1744663"/>
          <p14:tracePt t="25801" x="5132388" y="1789113"/>
          <p14:tracePt t="25808" x="5105400" y="1825625"/>
          <p14:tracePt t="25815" x="5086350" y="1854200"/>
          <p14:tracePt t="25823" x="5068888" y="1898650"/>
          <p14:tracePt t="25830" x="5032375" y="1927225"/>
          <p14:tracePt t="25838" x="5022850" y="1935163"/>
          <p14:tracePt t="25845" x="5022850" y="1954213"/>
          <p14:tracePt t="25852" x="4995863" y="1973263"/>
          <p14:tracePt t="25859" x="4986338" y="2000250"/>
          <p14:tracePt t="25867" x="4976813" y="2017713"/>
          <p14:tracePt t="25874" x="4968875" y="2054225"/>
          <p14:tracePt t="25881" x="4959350" y="2073275"/>
          <p14:tracePt t="25889" x="4959350" y="2100263"/>
          <p14:tracePt t="25896" x="4959350" y="2119313"/>
          <p14:tracePt t="25903" x="4959350" y="2136775"/>
          <p14:tracePt t="25910" x="4959350" y="2155825"/>
          <p14:tracePt t="25918" x="4959350" y="2192338"/>
          <p14:tracePt t="25925" x="4959350" y="2219325"/>
          <p14:tracePt t="25933" x="4959350" y="2228850"/>
          <p14:tracePt t="25940" x="4959350" y="2292350"/>
          <p14:tracePt t="25947" x="4959350" y="2319338"/>
          <p14:tracePt t="25955" x="4959350" y="2346325"/>
          <p14:tracePt t="25962" x="4976813" y="2438400"/>
          <p14:tracePt t="25969" x="4986338" y="2492375"/>
          <p14:tracePt t="25976" x="4986338" y="2511425"/>
          <p14:tracePt t="25983" x="5022850" y="2674938"/>
          <p14:tracePt t="26466" x="5022850" y="2876550"/>
          <p14:tracePt t="26473" x="5022850" y="2986088"/>
          <p14:tracePt t="26480" x="5005388" y="3078163"/>
          <p14:tracePt t="26488" x="4995863" y="3187700"/>
          <p14:tracePt t="26495" x="4976813" y="3305175"/>
          <p14:tracePt t="26502" x="4968875" y="3360738"/>
          <p14:tracePt t="26509" x="4949825" y="3451225"/>
          <p14:tracePt t="26516" x="4949825" y="3487738"/>
          <p14:tracePt t="26524" x="4949825" y="3552825"/>
          <p14:tracePt t="26532" x="4940300" y="3560763"/>
          <p14:tracePt t="26540" x="4932363" y="3579813"/>
          <p14:tracePt t="26546" x="4932363" y="3589338"/>
          <p14:tracePt t="26553" x="4932363" y="3597275"/>
          <p14:tracePt t="26560" x="4922838" y="3616325"/>
          <p14:tracePt t="26575" x="4922838" y="3625850"/>
          <p14:tracePt t="26633" x="4922838" y="3606800"/>
          <p14:tracePt t="26641" x="4922838" y="3597275"/>
          <p14:tracePt t="26656" x="4913313" y="3589338"/>
          <p14:tracePt t="26663" x="4903788" y="3579813"/>
          <p14:tracePt t="26670" x="4895850" y="3579813"/>
          <p14:tracePt t="26677" x="4886325" y="3579813"/>
          <p14:tracePt t="26685" x="4876800" y="3579813"/>
          <p14:tracePt t="26692" x="4867275" y="3579813"/>
          <p14:tracePt t="26714" x="4857750" y="3579813"/>
          <p14:tracePt t="26723" x="4840288" y="3579813"/>
          <p14:tracePt t="26729" x="4830763" y="3579813"/>
          <p14:tracePt t="26736" x="4821238" y="3579813"/>
          <p14:tracePt t="26750" x="4813300" y="3579813"/>
          <p14:tracePt t="26758" x="4813300" y="3589338"/>
          <p14:tracePt t="26765" x="4803775" y="3597275"/>
          <p14:tracePt t="26774" x="4794250" y="3616325"/>
          <p14:tracePt t="26780" x="4776788" y="3633788"/>
          <p14:tracePt t="26787" x="4730750" y="3652838"/>
          <p14:tracePt t="26794" x="4721225" y="3662363"/>
          <p14:tracePt t="26801" x="4703763" y="3679825"/>
          <p14:tracePt t="26809" x="4684713" y="3706813"/>
          <p14:tracePt t="26816" x="4648200" y="3716338"/>
          <p14:tracePt t="26824" x="4630738" y="3725863"/>
          <p14:tracePt t="26831" x="4611688" y="3743325"/>
          <p14:tracePt t="26838" x="4594225" y="3762375"/>
          <p14:tracePt t="26845" x="4575175" y="3771900"/>
          <p14:tracePt t="26853" x="4548188" y="3779838"/>
          <p14:tracePt t="26860" x="4529138" y="3789363"/>
          <p14:tracePt t="26868" x="4521200" y="3808413"/>
          <p14:tracePt t="26874" x="4502150" y="3816350"/>
          <p14:tracePt t="26882" x="4484688" y="3816350"/>
          <p14:tracePt t="26890" x="4465638" y="3825875"/>
          <p14:tracePt t="26897" x="4448175" y="3825875"/>
          <p14:tracePt t="26905" x="4438650" y="3825875"/>
          <p14:tracePt t="26911" x="4429125" y="3835400"/>
          <p14:tracePt t="26918" x="4411663" y="3835400"/>
          <p14:tracePt t="26933" x="4375150" y="3835400"/>
          <p14:tracePt t="26941" x="4356100" y="3835400"/>
          <p14:tracePt t="26948" x="4338638" y="3835400"/>
          <p14:tracePt t="26955" x="4319588" y="3844925"/>
          <p14:tracePt t="26962" x="4273550" y="3862388"/>
          <p14:tracePt t="26970" x="4246563" y="3862388"/>
          <p14:tracePt t="26977" x="4219575" y="3871913"/>
          <p14:tracePt t="26984" x="4173538" y="3871913"/>
          <p14:tracePt t="26991" x="4119563" y="3871913"/>
          <p14:tracePt t="26998" x="4090988" y="3881438"/>
          <p14:tracePt t="27008" x="4044950" y="3881438"/>
          <p14:tracePt t="27013" x="4027488" y="3881438"/>
          <p14:tracePt t="27021" x="4008438" y="3889375"/>
          <p14:tracePt t="27028" x="3990975" y="3889375"/>
          <p14:tracePt t="27035" x="3963988" y="3889375"/>
          <p14:tracePt t="27042" x="3954463" y="3889375"/>
          <p14:tracePt t="27057" x="3944938" y="3889375"/>
          <p14:tracePt t="27065" x="3935413" y="3889375"/>
          <p14:tracePt t="27073" x="3927475" y="3889375"/>
          <p14:tracePt t="27079" x="3917950" y="3889375"/>
          <p14:tracePt t="28306" x="3871913" y="3889375"/>
          <p14:tracePt t="28313" x="3844925" y="3889375"/>
          <p14:tracePt t="28320" x="3771900" y="3871913"/>
          <p14:tracePt t="28328" x="3744913" y="3871913"/>
          <p14:tracePt t="28335" x="3698875" y="3862388"/>
          <p14:tracePt t="28342" x="3671888" y="3852863"/>
          <p14:tracePt t="28350" x="3598863" y="3844925"/>
          <p14:tracePt t="28357" x="3570288" y="3835400"/>
          <p14:tracePt t="28364" x="3516313" y="3825875"/>
          <p14:tracePt t="28373" x="3470275" y="3808413"/>
          <p14:tracePt t="28379" x="3416300" y="3808413"/>
          <p14:tracePt t="28386" x="3370263" y="3808413"/>
          <p14:tracePt t="28393" x="3343275" y="3789363"/>
          <p14:tracePt t="28401" x="3314700" y="3789363"/>
          <p14:tracePt t="28408" x="3278188" y="3789363"/>
          <p14:tracePt t="28423" x="3260725" y="3779838"/>
          <p14:tracePt t="28430" x="3251200" y="3779838"/>
          <p14:tracePt t="28437" x="3241675" y="3779838"/>
          <p14:tracePt t="28444" x="3232150" y="3779838"/>
          <p14:tracePt t="28452" x="3224213" y="3779838"/>
          <p14:tracePt t="28459" x="3214688" y="3779838"/>
          <p14:tracePt t="28466" x="3205163" y="3771900"/>
          <p14:tracePt t="28474" x="3195638" y="3771900"/>
          <p14:tracePt t="28481" x="3187700" y="3762375"/>
          <p14:tracePt t="28503" x="3178175" y="3762375"/>
          <p14:tracePt t="28561" x="3178175" y="3752850"/>
          <p14:tracePt t="28606" x="3187700" y="3752850"/>
          <p14:tracePt t="28613" x="3195638" y="3752850"/>
          <p14:tracePt t="28620" x="3205163" y="3752850"/>
          <p14:tracePt t="28627" x="3214688" y="3752850"/>
          <p14:tracePt t="28635" x="3224213" y="3752850"/>
          <p14:tracePt t="28642" x="3241675" y="3762375"/>
          <p14:tracePt t="28649" x="3251200" y="3762375"/>
          <p14:tracePt t="28657" x="3270250" y="3762375"/>
          <p14:tracePt t="28663" x="3278188" y="3771900"/>
          <p14:tracePt t="28671" x="3287713" y="3779838"/>
          <p14:tracePt t="28678" x="3297238" y="3779838"/>
          <p14:tracePt t="28685" x="3306763" y="3779838"/>
          <p14:tracePt t="28693" x="3314700" y="3798888"/>
          <p14:tracePt t="28700" x="3324225" y="3798888"/>
          <p14:tracePt t="28708" x="3333750" y="3798888"/>
          <p14:tracePt t="28714" x="3343275" y="3798888"/>
          <p14:tracePt t="28737" x="3351213" y="3808413"/>
          <p14:tracePt t="28744" x="3370263" y="3808413"/>
          <p14:tracePt t="28759" x="3379788" y="3808413"/>
          <p14:tracePt t="28773" x="3387725" y="3808413"/>
          <p14:tracePt t="28781" x="3397250" y="3808413"/>
          <p14:tracePt t="28788" x="3406775" y="3808413"/>
          <p14:tracePt t="28803" x="3416300" y="3808413"/>
          <p14:tracePt t="28810" x="3424238" y="3808413"/>
          <p14:tracePt t="28817" x="3433763" y="3808413"/>
          <p14:tracePt t="28824" x="3452813" y="3808413"/>
          <p14:tracePt t="28831" x="3460750" y="3808413"/>
          <p14:tracePt t="28854" x="3470275" y="3808413"/>
          <p14:tracePt t="28875" x="3479800" y="3808413"/>
          <p14:tracePt t="28890" x="3489325" y="3808413"/>
          <p14:tracePt t="28905" x="3497263" y="3808413"/>
          <p14:tracePt t="28912" x="3506788" y="3789363"/>
          <p14:tracePt t="28927" x="3516313" y="3779838"/>
          <p14:tracePt t="28934" x="3533775" y="3779838"/>
          <p14:tracePt t="28948" x="3543300" y="3779838"/>
          <p14:tracePt t="28956" x="3552825" y="3779838"/>
          <p14:tracePt t="28971" x="3562350" y="3779838"/>
          <p14:tracePt t="28978" x="3570288" y="3779838"/>
          <p14:tracePt t="28985" x="3579813" y="3779838"/>
          <p14:tracePt t="29095" x="3570288" y="3779838"/>
          <p14:tracePt t="31497" x="3562350" y="3779838"/>
          <p14:tracePt t="31505" x="3552825" y="3779838"/>
          <p14:tracePt t="31512" x="3543300" y="3779838"/>
          <p14:tracePt t="31534" x="3533775" y="3779838"/>
          <p14:tracePt t="31541" x="3525838" y="3779838"/>
          <p14:tracePt t="31549" x="3516313" y="3779838"/>
          <p14:tracePt t="31563" x="3506788" y="3779838"/>
          <p14:tracePt t="31570" x="3489325" y="3779838"/>
          <p14:tracePt t="31578" x="3479800" y="3789363"/>
          <p14:tracePt t="31585" x="3479800" y="3798888"/>
          <p14:tracePt t="31592" x="3470275" y="3808413"/>
          <p14:tracePt t="31600" x="3460750" y="3816350"/>
          <p14:tracePt t="31608" x="3452813" y="3816350"/>
          <p14:tracePt t="31614" x="3443288" y="3825875"/>
          <p14:tracePt t="31629" x="3433763" y="3825875"/>
          <p14:tracePt t="31636" x="3424238" y="3835400"/>
          <p14:tracePt t="31651" x="3406775" y="3852863"/>
          <p14:tracePt t="31673" x="3406775" y="3862388"/>
          <p14:tracePt t="31687" x="3406775" y="3871913"/>
          <p14:tracePt t="31709" x="3397250" y="3871913"/>
          <p14:tracePt t="31716" x="3397250" y="3881438"/>
          <p14:tracePt t="31731" x="3387725" y="3889375"/>
          <p14:tracePt t="31753" x="3379788" y="3898900"/>
          <p14:tracePt t="31782" x="3370263" y="3898900"/>
          <p14:tracePt t="31790" x="3370263" y="3908425"/>
          <p14:tracePt t="31811" x="3360738" y="3908425"/>
          <p14:tracePt t="31899" x="3370263" y="3908425"/>
          <p14:tracePt t="31914" x="3379788" y="3908425"/>
          <p14:tracePt t="31921" x="3387725" y="3898900"/>
          <p14:tracePt t="31928" x="3397250" y="3898900"/>
          <p14:tracePt t="31936" x="3397250" y="3889375"/>
          <p14:tracePt t="31943" x="3416300" y="3881438"/>
          <p14:tracePt t="31950" x="3433763" y="3871913"/>
          <p14:tracePt t="31958" x="3443288" y="3871913"/>
          <p14:tracePt t="31965" x="3452813" y="3862388"/>
          <p14:tracePt t="31973" x="3460750" y="3862388"/>
          <p14:tracePt t="31979" x="3470275" y="3862388"/>
          <p14:tracePt t="31994" x="3479800" y="3844925"/>
          <p14:tracePt t="32010" x="3489325" y="3844925"/>
          <p14:tracePt t="32024" x="3497263" y="3835400"/>
          <p14:tracePt t="32038" x="3506788" y="3835400"/>
          <p14:tracePt t="32060" x="3516313" y="3835400"/>
          <p14:tracePt t="34338" x="3543300" y="3835400"/>
          <p14:tracePt t="34346" x="3562350" y="3835400"/>
          <p14:tracePt t="34353" x="3598863" y="3835400"/>
          <p14:tracePt t="34360" x="3652838" y="3835400"/>
          <p14:tracePt t="34368" x="3698875" y="3825875"/>
          <p14:tracePt t="34375" x="3771900" y="3825875"/>
          <p14:tracePt t="34382" x="3825875" y="3825875"/>
          <p14:tracePt t="34390" x="3908425" y="3816350"/>
          <p14:tracePt t="34397" x="3935413" y="3816350"/>
          <p14:tracePt t="34404" x="3981450" y="3798888"/>
          <p14:tracePt t="34411" x="4000500" y="3798888"/>
          <p14:tracePt t="34419" x="4008438" y="3798888"/>
          <p14:tracePt t="34426" x="4017963" y="3798888"/>
          <p14:tracePt t="34433" x="4037013" y="3798888"/>
          <p14:tracePt t="34441" x="4064000" y="3789363"/>
          <p14:tracePt t="34448" x="4073525" y="3779838"/>
          <p14:tracePt t="34455" x="4083050" y="3771900"/>
          <p14:tracePt t="34462" x="4090988" y="3762375"/>
          <p14:tracePt t="34470" x="4100513" y="3743325"/>
          <p14:tracePt t="34477" x="4110038" y="3735388"/>
          <p14:tracePt t="34484" x="4119563" y="3725863"/>
          <p14:tracePt t="34601" x="4110038" y="3725863"/>
          <p14:tracePt t="34623" x="4100513" y="3725863"/>
          <p14:tracePt t="34769" x="4100513" y="3735388"/>
          <p14:tracePt t="34791" x="4110038" y="3735388"/>
          <p14:tracePt t="34798" x="4119563" y="3735388"/>
          <p14:tracePt t="34813" x="4127500" y="3752850"/>
          <p14:tracePt t="34828" x="4146550" y="3752850"/>
          <p14:tracePt t="34842" x="4156075" y="3752850"/>
          <p14:tracePt t="34857" x="4164013" y="3762375"/>
          <p14:tracePt t="34864" x="4173538" y="3762375"/>
          <p14:tracePt t="34879" x="4183063" y="3762375"/>
          <p14:tracePt t="34886" x="4192588" y="3762375"/>
          <p14:tracePt t="34901" x="4210050" y="3771900"/>
          <p14:tracePt t="34908" x="4229100" y="3771900"/>
          <p14:tracePt t="34915" x="4246563" y="3771900"/>
          <p14:tracePt t="34924" x="4256088" y="3771900"/>
          <p14:tracePt t="34930" x="4273550" y="3771900"/>
          <p14:tracePt t="34937" x="4283075" y="3771900"/>
          <p14:tracePt t="34952" x="4292600" y="3771900"/>
          <p14:tracePt t="34959" x="4310063" y="3771900"/>
          <p14:tracePt t="34966" x="4319588" y="3771900"/>
          <p14:tracePt t="34974" x="4329113" y="3771900"/>
          <p14:tracePt t="34981" x="4338638" y="3779838"/>
          <p14:tracePt t="34988" x="4346575" y="3779838"/>
          <p14:tracePt t="35008" x="4356100" y="3779838"/>
          <p14:tracePt t="35010" x="4365625" y="3779838"/>
          <p14:tracePt t="35018" x="4375150" y="3779838"/>
          <p14:tracePt t="35025" x="4392613" y="3779838"/>
          <p14:tracePt t="35032" x="4402138" y="3779838"/>
          <p14:tracePt t="35047" x="4411663" y="3779838"/>
          <p14:tracePt t="35061" x="4419600" y="3779838"/>
          <p14:tracePt t="35083" x="4429125" y="3779838"/>
          <p14:tracePt t="35098" x="4438650" y="3779838"/>
          <p14:tracePt t="35105" x="4448175" y="3779838"/>
          <p14:tracePt t="35112" x="4475163" y="3779838"/>
          <p14:tracePt t="35127" x="4492625" y="3779838"/>
          <p14:tracePt t="35134" x="4511675" y="3779838"/>
          <p14:tracePt t="35142" x="4529138" y="3779838"/>
          <p14:tracePt t="35149" x="4538663" y="3779838"/>
          <p14:tracePt t="35157" x="4557713" y="3779838"/>
          <p14:tracePt t="35163" x="4565650" y="3789363"/>
          <p14:tracePt t="35171" x="4575175" y="3789363"/>
          <p14:tracePt t="35193" x="4584700" y="3789363"/>
          <p14:tracePt t="38852" x="4594225" y="3798888"/>
          <p14:tracePt t="38859" x="4602163" y="3808413"/>
          <p14:tracePt t="38866" x="4611688" y="3816350"/>
          <p14:tracePt t="38874" x="4630738" y="3835400"/>
          <p14:tracePt t="38881" x="4638675" y="3852863"/>
          <p14:tracePt t="38888" x="4657725" y="3898900"/>
          <p14:tracePt t="38896" x="4694238" y="3927475"/>
          <p14:tracePt t="38903" x="4694238" y="3935413"/>
          <p14:tracePt t="38910" x="4784725" y="4127500"/>
          <p14:tracePt t="38917" x="4784725" y="4173538"/>
          <p14:tracePt t="38926" x="4813300" y="4227513"/>
          <p14:tracePt t="38932" x="4821238" y="4273550"/>
          <p14:tracePt t="38941" x="4857750" y="4300538"/>
          <p14:tracePt t="38947" x="4876800" y="4365625"/>
          <p14:tracePt t="38954" x="4903788" y="4410075"/>
          <p14:tracePt t="38961" x="4922838" y="4446588"/>
          <p14:tracePt t="38968" x="4932363" y="4475163"/>
          <p14:tracePt t="38976" x="4940300" y="4511675"/>
          <p14:tracePt t="38983" x="4949825" y="4529138"/>
          <p14:tracePt t="38991" x="4949825" y="4538663"/>
          <p14:tracePt t="39010" x="4949825" y="4556125"/>
          <p14:tracePt t="39012" x="4949825" y="4565650"/>
          <p14:tracePt t="39020" x="4949825" y="4584700"/>
          <p14:tracePt t="39027" x="4949825" y="4592638"/>
          <p14:tracePt t="39042" x="4949825" y="4602163"/>
          <p14:tracePt t="39049" x="4949825" y="4611688"/>
          <p14:tracePt t="39058" x="4949825" y="4629150"/>
          <p14:tracePt t="39064" x="4949825" y="4648200"/>
          <p14:tracePt t="39071" x="4940300" y="4675188"/>
          <p14:tracePt t="39078" x="4932363" y="4694238"/>
          <p14:tracePt t="39085" x="4913313" y="4711700"/>
          <p14:tracePt t="39093" x="4903788" y="4721225"/>
          <p14:tracePt t="39100" x="4895850" y="4730750"/>
          <p14:tracePt t="39108" x="4886325" y="4738688"/>
          <p14:tracePt t="39115" x="4886325" y="4757738"/>
          <p14:tracePt t="39122" x="4876800" y="4767263"/>
          <p14:tracePt t="39129" x="4867275" y="4775200"/>
          <p14:tracePt t="39137" x="4849813" y="4775200"/>
          <p14:tracePt t="39144" x="4821238" y="4775200"/>
          <p14:tracePt t="39152" x="4794250" y="4775200"/>
          <p14:tracePt t="39159" x="4757738" y="4767263"/>
          <p14:tracePt t="39166" x="4721225" y="4757738"/>
          <p14:tracePt t="39174" x="4638675" y="4721225"/>
          <p14:tracePt t="39180" x="4557713" y="4694238"/>
          <p14:tracePt t="39188" x="4465638" y="4694238"/>
          <p14:tracePt t="39195" x="4392613" y="4684713"/>
          <p14:tracePt t="39202" x="4319588" y="4684713"/>
          <p14:tracePt t="39210" x="4283075" y="4684713"/>
          <p14:tracePt t="39217" x="4219575" y="4665663"/>
          <p14:tracePt t="39224" x="4183063" y="4665663"/>
          <p14:tracePt t="39231" x="4146550" y="4665663"/>
          <p14:tracePt t="39239" x="4119563" y="4665663"/>
          <p14:tracePt t="39246" x="4090988" y="4665663"/>
          <p14:tracePt t="39254" x="4073525" y="4665663"/>
          <p14:tracePt t="39261" x="4037013" y="4665663"/>
          <p14:tracePt t="39276" x="4027488" y="4675188"/>
          <p14:tracePt t="39283" x="4017963" y="4684713"/>
          <p14:tracePt t="39291" x="4008438" y="4694238"/>
          <p14:tracePt t="39304" x="4008438" y="4702175"/>
          <p14:tracePt t="39319" x="4008438" y="4711700"/>
          <p14:tracePt t="39334" x="4008438" y="4721225"/>
          <p14:tracePt t="39370" x="4017963" y="4721225"/>
          <p14:tracePt t="39385" x="4027488" y="4721225"/>
          <p14:tracePt t="39436" x="4037013" y="4721225"/>
          <p14:tracePt t="40495" x="4017963" y="4721225"/>
          <p14:tracePt t="40502" x="3963988" y="4711700"/>
          <p14:tracePt t="40509" x="3927475" y="4711700"/>
          <p14:tracePt t="40517" x="3890963" y="4711700"/>
          <p14:tracePt t="40525" x="3881438" y="4711700"/>
          <p14:tracePt t="40531" x="3835400" y="4711700"/>
          <p14:tracePt t="40539" x="3817938" y="4711700"/>
          <p14:tracePt t="40546" x="3798888" y="4711700"/>
          <p14:tracePt t="40553" x="3781425" y="4711700"/>
          <p14:tracePt t="40561" x="3771900" y="4711700"/>
          <p14:tracePt t="40576" x="3744913" y="4711700"/>
          <p14:tracePt t="40583" x="3735388" y="4721225"/>
          <p14:tracePt t="40591" x="3725863" y="4721225"/>
          <p14:tracePt t="40597" x="3716338" y="4721225"/>
          <p14:tracePt t="40604" x="3708400" y="4730750"/>
          <p14:tracePt t="40612" x="3698875" y="4730750"/>
          <p14:tracePt t="40626" x="3689350" y="4730750"/>
          <p14:tracePt t="40634" x="3671888" y="4738688"/>
          <p14:tracePt t="40641" x="3662363" y="4738688"/>
          <p14:tracePt t="40962" x="3598863" y="4738688"/>
          <p14:tracePt t="40969" x="3489325" y="4738688"/>
          <p14:tracePt t="40977" x="3306763" y="4738688"/>
          <p14:tracePt t="40984" x="3214688" y="4738688"/>
          <p14:tracePt t="40992" x="3105150" y="4738688"/>
          <p14:tracePt t="41010" x="3013075" y="4738688"/>
          <p14:tracePt t="41013" x="2940050" y="4738688"/>
          <p14:tracePt t="41021" x="2895600" y="4748213"/>
          <p14:tracePt t="41028" x="2867025" y="4748213"/>
          <p14:tracePt t="41035" x="2803525" y="4748213"/>
          <p14:tracePt t="41043" x="2767013" y="4748213"/>
          <p14:tracePt t="41050" x="2757488" y="4748213"/>
          <p14:tracePt t="41058" x="2740025" y="4748213"/>
          <p14:tracePt t="41064" x="2703513" y="4748213"/>
          <p14:tracePt t="41079" x="2693988" y="4748213"/>
          <p14:tracePt t="41086" x="2684463" y="4748213"/>
          <p14:tracePt t="41094" x="2676525" y="4748213"/>
          <p14:tracePt t="41101" x="2667000" y="4748213"/>
          <p14:tracePt t="41152" x="2667000" y="4738688"/>
          <p14:tracePt t="41159" x="2667000" y="4730750"/>
          <p14:tracePt t="41174" x="2667000" y="4721225"/>
          <p14:tracePt t="41181" x="2667000" y="4711700"/>
          <p14:tracePt t="41196" x="2667000" y="4702175"/>
          <p14:tracePt t="41203" x="2667000" y="4694238"/>
          <p14:tracePt t="41225" x="2667000" y="4684713"/>
          <p14:tracePt t="41254" x="2667000" y="4675188"/>
          <p14:tracePt t="41291" x="2676525" y="4665663"/>
          <p14:tracePt t="41305" x="2684463" y="4657725"/>
          <p14:tracePt t="41313" x="2693988" y="4657725"/>
          <p14:tracePt t="41320" x="2693988" y="4648200"/>
          <p14:tracePt t="41327" x="2693988" y="4638675"/>
          <p14:tracePt t="41334" x="2693988" y="4621213"/>
          <p14:tracePt t="41349" x="2693988" y="4611688"/>
          <p14:tracePt t="41358" x="2693988" y="4602163"/>
          <p14:tracePt t="41386" x="2693988" y="4592638"/>
          <p14:tracePt t="41415" x="2684463" y="4592638"/>
          <p14:tracePt t="41429" x="2676525" y="4592638"/>
          <p14:tracePt t="41437" x="2667000" y="4592638"/>
          <p14:tracePt t="41451" x="2657475" y="4592638"/>
          <p14:tracePt t="41466" x="2647950" y="4592638"/>
          <p14:tracePt t="41474" x="2647950" y="4602163"/>
          <p14:tracePt t="41495" x="2630488" y="4602163"/>
          <p14:tracePt t="41510" x="2630488" y="4611688"/>
          <p14:tracePt t="41517" x="2620963" y="4611688"/>
          <p14:tracePt t="41532" x="2620963" y="4629150"/>
          <p14:tracePt t="41539" x="2611438" y="4629150"/>
          <p14:tracePt t="41561" x="2611438" y="4638675"/>
          <p14:tracePt t="41583" x="2603500" y="4638675"/>
          <p14:tracePt t="41590" x="2603500" y="4648200"/>
          <p14:tracePt t="42028" x="2611438" y="4648200"/>
          <p14:tracePt t="42101" x="2630488" y="4648200"/>
          <p14:tracePt t="42130" x="2640013" y="4648200"/>
          <p14:tracePt t="42181" x="2647950" y="4648200"/>
          <p14:tracePt t="42203" x="2657475" y="4648200"/>
          <p14:tracePt t="42985" x="2640013" y="4648200"/>
          <p14:tracePt t="42999" x="2630488" y="4648200"/>
          <p14:tracePt t="43007" x="2620963" y="4648200"/>
          <p14:tracePt t="43014" x="2611438" y="4648200"/>
          <p14:tracePt t="43021" x="2603500" y="4648200"/>
          <p14:tracePt t="43028" x="2593975" y="4648200"/>
          <p14:tracePt t="43050" x="2584450" y="4648200"/>
          <p14:tracePt t="43065" x="2566988" y="4648200"/>
          <p14:tracePt t="43072" x="2557463" y="4648200"/>
          <p14:tracePt t="43079" x="2547938" y="4648200"/>
          <p14:tracePt t="43087" x="2538413" y="4648200"/>
          <p14:tracePt t="43094" x="2530475" y="4648200"/>
          <p14:tracePt t="43109" x="2520950" y="4648200"/>
          <p14:tracePt t="43116" x="2511425" y="4648200"/>
          <p14:tracePt t="43125" x="2501900" y="4648200"/>
          <p14:tracePt t="43131" x="2484438" y="4648200"/>
          <p14:tracePt t="43138" x="2474913" y="4648200"/>
          <p14:tracePt t="43153" x="2465388" y="4648200"/>
          <p14:tracePt t="43160" x="2457450" y="4648200"/>
          <p14:tracePt t="43167" x="2447925" y="4648200"/>
          <p14:tracePt t="43175" x="2438400" y="4648200"/>
          <p14:tracePt t="43182" x="2419350" y="4648200"/>
          <p14:tracePt t="43189" x="2382838" y="4648200"/>
          <p14:tracePt t="43196" x="2374900" y="4648200"/>
          <p14:tracePt t="43204" x="2355850" y="4648200"/>
          <p14:tracePt t="43211" x="2338388" y="4648200"/>
          <p14:tracePt t="43218" x="2309813" y="4648200"/>
          <p14:tracePt t="43226" x="2292350" y="4648200"/>
          <p14:tracePt t="43233" x="2273300" y="4648200"/>
          <p14:tracePt t="43241" x="2255838" y="4648200"/>
          <p14:tracePt t="43247" x="2246313" y="4648200"/>
          <p14:tracePt t="43255" x="2228850" y="4648200"/>
          <p14:tracePt t="43262" x="2209800" y="4648200"/>
          <p14:tracePt t="43269" x="2200275" y="4648200"/>
          <p14:tracePt t="43277" x="2182813" y="4648200"/>
          <p14:tracePt t="43285" x="2163763" y="4638675"/>
          <p14:tracePt t="43291" x="2136775" y="4638675"/>
          <p14:tracePt t="43299" x="2119313" y="4638675"/>
          <p14:tracePt t="43306" x="2100263" y="4638675"/>
          <p14:tracePt t="43313" x="2082800" y="4611688"/>
          <p14:tracePt t="43320" x="2046288" y="4611688"/>
          <p14:tracePt t="43328" x="2009775" y="4611688"/>
          <p14:tracePt t="43335" x="1981200" y="4611688"/>
          <p14:tracePt t="43343" x="1954213" y="4611688"/>
          <p14:tracePt t="43349" x="1908175" y="4611688"/>
          <p14:tracePt t="43358" x="1881188" y="4611688"/>
          <p14:tracePt t="43364" x="1854200" y="4611688"/>
          <p14:tracePt t="43371" x="1808163" y="4611688"/>
          <p14:tracePt t="43379" x="1781175" y="4611688"/>
          <p14:tracePt t="43386" x="1754188" y="4611688"/>
          <p14:tracePt t="43394" x="1725613" y="4611688"/>
          <p14:tracePt t="43401" x="1708150" y="4611688"/>
          <p14:tracePt t="43408" x="1689100" y="4611688"/>
          <p14:tracePt t="43415" x="1671638" y="4611688"/>
          <p14:tracePt t="43423" x="1652588" y="4611688"/>
          <p14:tracePt t="43430" x="1635125" y="4611688"/>
          <p14:tracePt t="43437" x="1625600" y="4611688"/>
          <p14:tracePt t="43445" x="1616075" y="4611688"/>
          <p14:tracePt t="43452" x="1598613" y="4611688"/>
          <p14:tracePt t="43466" x="1589088" y="4611688"/>
          <p14:tracePt t="43475" x="1579563" y="4611688"/>
          <p14:tracePt t="43481" x="1570038" y="4611688"/>
          <p14:tracePt t="43496" x="1552575" y="4611688"/>
          <p14:tracePt t="44920" x="1525588" y="4638675"/>
          <p14:tracePt t="44927" x="1506538" y="4665663"/>
          <p14:tracePt t="44934" x="1443038" y="4748213"/>
          <p14:tracePt t="44942" x="1416050" y="4775200"/>
          <p14:tracePt t="44949" x="1387475" y="4830763"/>
          <p14:tracePt t="44956" x="1350963" y="4884738"/>
          <p14:tracePt t="44963" x="1314450" y="4913313"/>
          <p14:tracePt t="44971" x="1296988" y="4930775"/>
          <p14:tracePt t="44978" x="1277938" y="4976813"/>
          <p14:tracePt t="44985" x="1260475" y="4995863"/>
          <p14:tracePt t="44993" x="1223963" y="5013325"/>
          <p14:tracePt t="45000" x="1204913" y="5032375"/>
          <p14:tracePt t="45010" x="1187450" y="5076825"/>
          <p14:tracePt t="45014" x="1168400" y="5095875"/>
          <p14:tracePt t="45022" x="1150938" y="5132388"/>
          <p14:tracePt t="45029" x="1123950" y="5178425"/>
          <p14:tracePt t="45036" x="1114425" y="5205413"/>
          <p14:tracePt t="45044" x="1087438" y="5259388"/>
          <p14:tracePt t="45051" x="1077913" y="5295900"/>
          <p14:tracePt t="45058" x="1068388" y="5314950"/>
          <p14:tracePt t="45066" x="1058863" y="5314950"/>
          <p14:tracePt t="45073" x="1058863" y="5332413"/>
          <p14:tracePt t="45080" x="1058863" y="5341938"/>
          <p14:tracePt t="45088" x="1058863" y="5351463"/>
          <p14:tracePt t="45095" x="1058863" y="5368925"/>
          <p14:tracePt t="45102" x="1058863" y="5378450"/>
          <p14:tracePt t="45139" x="1068388" y="5378450"/>
          <p14:tracePt t="45147" x="1087438" y="5378450"/>
          <p14:tracePt t="45161" x="1095375" y="5378450"/>
          <p14:tracePt t="45168" x="1114425" y="5378450"/>
          <p14:tracePt t="45176" x="1123950" y="5360988"/>
          <p14:tracePt t="45183" x="1141413" y="5351463"/>
          <p14:tracePt t="45191" x="1150938" y="5341938"/>
          <p14:tracePt t="45197" x="1160463" y="5341938"/>
          <p14:tracePt t="45212" x="1168400" y="5332413"/>
          <p14:tracePt t="45219" x="1177925" y="5332413"/>
          <p14:tracePt t="45234" x="1187450" y="5324475"/>
          <p14:tracePt t="45248" x="1196975" y="5314950"/>
          <p14:tracePt t="45255" x="1204913" y="5314950"/>
          <p14:tracePt t="45271" x="1214438" y="5305425"/>
          <p14:tracePt t="45278" x="1223963" y="5295900"/>
          <p14:tracePt t="45285" x="1241425" y="5295900"/>
          <p14:tracePt t="45292" x="1250950" y="5295900"/>
          <p14:tracePt t="45299" x="1260475" y="5278438"/>
          <p14:tracePt t="45321" x="1277938" y="5278438"/>
          <p14:tracePt t="45336" x="1287463" y="5268913"/>
          <p14:tracePt t="45343" x="1296988" y="5268913"/>
          <p14:tracePt t="45358" x="1306513" y="5259388"/>
          <p14:tracePt t="45365" x="1314450" y="5259388"/>
          <p14:tracePt t="45372" x="1323975" y="5251450"/>
          <p14:tracePt t="45380" x="1333500" y="5251450"/>
          <p14:tracePt t="45394" x="1343025" y="5251450"/>
          <p14:tracePt t="45402" x="1360488" y="5251450"/>
          <p14:tracePt t="45409" x="1370013" y="5251450"/>
          <p14:tracePt t="45425" x="1379538" y="5251450"/>
          <p14:tracePt t="45431" x="1387475" y="5251450"/>
          <p14:tracePt t="45446" x="1397000" y="5251450"/>
          <p14:tracePt t="45453" x="1406525" y="5251450"/>
          <p14:tracePt t="45460" x="1416050" y="5251450"/>
          <p14:tracePt t="45475" x="1423988" y="5259388"/>
          <p14:tracePt t="45490" x="1433513" y="5259388"/>
          <p14:tracePt t="45511" x="1433513" y="5268913"/>
          <p14:tracePt t="45526" x="1433513" y="5278438"/>
          <p14:tracePt t="45555" x="1433513" y="5287963"/>
          <p14:tracePt t="45577" x="1433513" y="5295900"/>
          <p14:tracePt t="45613" x="1433513" y="530542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, horloge, mètre&#10;&#10;Description générée automatiquement">
            <a:extLst>
              <a:ext uri="{FF2B5EF4-FFF2-40B4-BE49-F238E27FC236}">
                <a16:creationId xmlns:a16="http://schemas.microsoft.com/office/drawing/2014/main" id="{36CC9C67-FEAA-4CBB-8EFD-DB0ADA95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43" y="159686"/>
            <a:ext cx="9311437" cy="542856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153051-9DAD-40DB-AB0F-858005E0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12</a:t>
            </a:fld>
            <a:endParaRPr lang="en-AU" altLang="x-none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2293354-0E37-4404-8F85-9022E69542CF}"/>
              </a:ext>
            </a:extLst>
          </p:cNvPr>
          <p:cNvCxnSpPr>
            <a:cxnSpLocks/>
          </p:cNvCxnSpPr>
          <p:nvPr/>
        </p:nvCxnSpPr>
        <p:spPr>
          <a:xfrm rot="10800000" flipH="1">
            <a:off x="-608233" y="2204864"/>
            <a:ext cx="5609" cy="24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D5E9CDC9-A96C-478C-B753-D61FA7BAF5C9}"/>
              </a:ext>
            </a:extLst>
          </p:cNvPr>
          <p:cNvCxnSpPr/>
          <p:nvPr/>
        </p:nvCxnSpPr>
        <p:spPr>
          <a:xfrm rot="10800000" flipV="1">
            <a:off x="-1705510" y="1628799"/>
            <a:ext cx="24646" cy="47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7"/>
    </mc:Choice>
    <mc:Fallback xmlns="">
      <p:transition spd="slow" advTm="13707"/>
    </mc:Fallback>
  </mc:AlternateContent>
  <p:extLst>
    <p:ext uri="{3A86A75C-4F4B-4683-9AE1-C65F6400EC91}">
      <p14:laserTraceLst xmlns:p14="http://schemas.microsoft.com/office/powerpoint/2010/main">
        <p14:tracePtLst>
          <p14:tracePt t="912" x="1416050" y="5295900"/>
          <p14:tracePt t="920" x="1379538" y="5278438"/>
          <p14:tracePt t="928" x="1333500" y="5241925"/>
          <p14:tracePt t="935" x="1306513" y="5214938"/>
          <p14:tracePt t="942" x="1287463" y="5178425"/>
          <p14:tracePt t="949" x="1250950" y="5149850"/>
          <p14:tracePt t="956" x="1187450" y="5076825"/>
          <p14:tracePt t="964" x="1123950" y="5040313"/>
          <p14:tracePt t="971" x="1041400" y="4986338"/>
          <p14:tracePt t="979" x="958850" y="4903788"/>
          <p14:tracePt t="986" x="876300" y="4848225"/>
          <p14:tracePt t="1004" x="757238" y="4757738"/>
          <p14:tracePt t="1007" x="730250" y="4738688"/>
          <p14:tracePt t="1015" x="684213" y="4702175"/>
          <p14:tracePt t="1022" x="647700" y="4675188"/>
          <p14:tracePt t="1029" x="620713" y="4657725"/>
          <p14:tracePt t="1037" x="574675" y="4638675"/>
          <p14:tracePt t="1044" x="547688" y="4611688"/>
          <p14:tracePt t="1052" x="511175" y="4584700"/>
          <p14:tracePt t="1059" x="465138" y="4529138"/>
          <p14:tracePt t="1066" x="428625" y="4502150"/>
          <p14:tracePt t="1073" x="411163" y="4456113"/>
          <p14:tracePt t="1080" x="365125" y="4402138"/>
          <p14:tracePt t="1088" x="338138" y="4337050"/>
          <p14:tracePt t="1095" x="301625" y="4292600"/>
          <p14:tracePt t="1103" x="274638" y="4246563"/>
          <p14:tracePt t="1109" x="255588" y="4219575"/>
          <p14:tracePt t="1117" x="246063" y="4191000"/>
          <p14:tracePt t="1124" x="238125" y="4154488"/>
          <p14:tracePt t="1131" x="228600" y="4117975"/>
          <p14:tracePt t="1139" x="219075" y="4100513"/>
          <p14:tracePt t="1146" x="209550" y="4054475"/>
          <p14:tracePt t="1154" x="209550" y="4000500"/>
          <p14:tracePt t="1160" x="209550" y="3917950"/>
          <p14:tracePt t="1169" x="238125" y="3844925"/>
          <p14:tracePt t="1175" x="265113" y="3762375"/>
          <p14:tracePt t="1183" x="311150" y="3633788"/>
          <p14:tracePt t="1190" x="347663" y="3552825"/>
          <p14:tracePt t="1197" x="447675" y="3378200"/>
          <p14:tracePt t="1205" x="484188" y="3278188"/>
          <p14:tracePt t="1212" x="547688" y="3141663"/>
          <p14:tracePt t="1220" x="603250" y="3059113"/>
          <p14:tracePt t="1227" x="639763" y="2986088"/>
          <p14:tracePt t="1233" x="676275" y="2922588"/>
          <p14:tracePt t="1241" x="730250" y="2820988"/>
          <p14:tracePt t="1248" x="776288" y="2720975"/>
          <p14:tracePt t="1256" x="868363" y="2547938"/>
          <p14:tracePt t="1263" x="912813" y="2465388"/>
          <p14:tracePt t="1270" x="1022350" y="2292350"/>
          <p14:tracePt t="1277" x="1068388" y="2192338"/>
          <p14:tracePt t="1286" x="1141413" y="2054225"/>
          <p14:tracePt t="1292" x="1196975" y="1954213"/>
          <p14:tracePt t="1300" x="1270000" y="1835150"/>
          <p14:tracePt t="1307" x="1333500" y="1735138"/>
          <p14:tracePt t="1314" x="1370013" y="1643063"/>
          <p14:tracePt t="1321" x="1397000" y="1579563"/>
          <p14:tracePt t="1329" x="1406525" y="1533525"/>
          <p14:tracePt t="1336" x="1443038" y="1489075"/>
          <p14:tracePt t="1343" x="1452563" y="1470025"/>
          <p14:tracePt t="1351" x="1460500" y="1423988"/>
          <p14:tracePt t="1358" x="1470025" y="1406525"/>
          <p14:tracePt t="1365" x="1479550" y="1379538"/>
          <p14:tracePt t="1372" x="1506538" y="1350963"/>
          <p14:tracePt t="1380" x="1516063" y="1296988"/>
          <p14:tracePt t="1387" x="1525588" y="1260475"/>
          <p14:tracePt t="1394" x="1543050" y="1204913"/>
          <p14:tracePt t="1402" x="1562100" y="1160463"/>
          <p14:tracePt t="1409" x="1570038" y="1131888"/>
          <p14:tracePt t="1416" x="1579563" y="1077913"/>
          <p14:tracePt t="1424" x="1579563" y="1058863"/>
          <p14:tracePt t="1431" x="1579563" y="1041400"/>
          <p14:tracePt t="1438" x="1579563" y="1004888"/>
          <p14:tracePt t="1445" x="1579563" y="995363"/>
          <p14:tracePt t="1453" x="1570038" y="968375"/>
          <p14:tracePt t="1460" x="1562100" y="949325"/>
          <p14:tracePt t="1469" x="1543050" y="931863"/>
          <p14:tracePt t="1475" x="1533525" y="903288"/>
          <p14:tracePt t="1482" x="1525588" y="885825"/>
          <p14:tracePt t="1489" x="1516063" y="858838"/>
          <p14:tracePt t="1497" x="1506538" y="830263"/>
          <p14:tracePt t="1504" x="1506538" y="812800"/>
          <p14:tracePt t="1511" x="1489075" y="766763"/>
          <p14:tracePt t="1519" x="1479550" y="749300"/>
          <p14:tracePt t="1525" x="1470025" y="730250"/>
          <p14:tracePt t="1533" x="1460500" y="693738"/>
          <p14:tracePt t="1540" x="1460500" y="676275"/>
          <p14:tracePt t="1548" x="1443038" y="666750"/>
          <p14:tracePt t="1555" x="1433513" y="647700"/>
          <p14:tracePt t="1562" x="1423988" y="630238"/>
          <p14:tracePt t="1570" x="1416050" y="611188"/>
          <p14:tracePt t="1577" x="1397000" y="584200"/>
          <p14:tracePt t="1585" x="1387475" y="584200"/>
          <p14:tracePt t="1592" x="1370013" y="574675"/>
          <p14:tracePt t="1598" x="1350963" y="547688"/>
          <p14:tracePt t="1606" x="1333500" y="538163"/>
          <p14:tracePt t="1613" x="1323975" y="520700"/>
          <p14:tracePt t="1620" x="1314450" y="501650"/>
          <p14:tracePt t="1628" x="1306513" y="501650"/>
          <p14:tracePt t="1635" x="1296988" y="484188"/>
          <p14:tracePt t="1642" x="1296988" y="465138"/>
          <p14:tracePt t="1657" x="1287463" y="457200"/>
          <p14:tracePt t="1679" x="1270000" y="447675"/>
          <p14:tracePt t="1687" x="1260475" y="447675"/>
          <p14:tracePt t="1694" x="1250950" y="447675"/>
          <p14:tracePt t="1702" x="1241425" y="447675"/>
          <p14:tracePt t="1708" x="1233488" y="447675"/>
          <p14:tracePt t="1716" x="1223963" y="447675"/>
          <p14:tracePt t="1730" x="1214438" y="438150"/>
          <p14:tracePt t="1737" x="1204913" y="438150"/>
          <p14:tracePt t="1745" x="1187450" y="438150"/>
          <p14:tracePt t="1752" x="1177925" y="438150"/>
          <p14:tracePt t="1759" x="1150938" y="438150"/>
          <p14:tracePt t="1766" x="1141413" y="438150"/>
          <p14:tracePt t="2563" x="1087438" y="484188"/>
          <p14:tracePt t="2570" x="985838" y="584200"/>
          <p14:tracePt t="2577" x="912813" y="639763"/>
          <p14:tracePt t="2585" x="812800" y="720725"/>
          <p14:tracePt t="2592" x="730250" y="785813"/>
          <p14:tracePt t="2599" x="657225" y="866775"/>
          <p14:tracePt t="2607" x="574675" y="949325"/>
          <p14:tracePt t="2614" x="530225" y="1068388"/>
          <p14:tracePt t="2621" x="474663" y="1160463"/>
          <p14:tracePt t="2628" x="420688" y="1277938"/>
          <p14:tracePt t="2636" x="401638" y="1314450"/>
          <p14:tracePt t="2643" x="365125" y="1370013"/>
          <p14:tracePt t="2651" x="311150" y="1416050"/>
          <p14:tracePt t="2658" x="292100" y="1452563"/>
          <p14:tracePt t="2665" x="255588" y="1525588"/>
          <p14:tracePt t="2672" x="246063" y="1552575"/>
          <p14:tracePt t="2680" x="238125" y="1579563"/>
          <p14:tracePt t="2687" x="209550" y="1652588"/>
          <p14:tracePt t="2695" x="209550" y="1689100"/>
          <p14:tracePt t="2702" x="209550" y="1716088"/>
          <p14:tracePt t="2708" x="209550" y="1752600"/>
          <p14:tracePt t="2716" x="209550" y="1808163"/>
          <p14:tracePt t="2723" x="209550" y="1854200"/>
          <p14:tracePt t="2731" x="219075" y="1881188"/>
          <p14:tracePt t="2738" x="238125" y="1908175"/>
          <p14:tracePt t="2745" x="246063" y="1954213"/>
          <p14:tracePt t="2752" x="265113" y="1981200"/>
          <p14:tracePt t="2760" x="282575" y="2017713"/>
          <p14:tracePt t="2768" x="338138" y="2100263"/>
          <p14:tracePt t="2775" x="355600" y="2136775"/>
          <p14:tracePt t="2782" x="384175" y="2219325"/>
          <p14:tracePt t="2789" x="392113" y="2255838"/>
          <p14:tracePt t="2797" x="411163" y="2292350"/>
          <p14:tracePt t="2804" x="420688" y="2355850"/>
          <p14:tracePt t="2811" x="447675" y="2382838"/>
          <p14:tracePt t="2819" x="457200" y="2428875"/>
          <p14:tracePt t="2825" x="465138" y="2484438"/>
          <p14:tracePt t="2833" x="474663" y="2528888"/>
          <p14:tracePt t="2841" x="493713" y="2584450"/>
          <p14:tracePt t="2848" x="501650" y="2620963"/>
          <p14:tracePt t="2855" x="511175" y="2693988"/>
          <p14:tracePt t="2862" x="511175" y="2720975"/>
          <p14:tracePt t="2871" x="511175" y="2784475"/>
          <p14:tracePt t="2876" x="511175" y="2820988"/>
          <p14:tracePt t="2884" x="511175" y="2857500"/>
          <p14:tracePt t="2892" x="511175" y="2930525"/>
          <p14:tracePt t="2899" x="511175" y="3005138"/>
          <p14:tracePt t="2906" x="511175" y="3114675"/>
          <p14:tracePt t="2913" x="511175" y="3187700"/>
          <p14:tracePt t="2920" x="501650" y="3297238"/>
          <p14:tracePt t="2928" x="493713" y="3387725"/>
          <p14:tracePt t="2936" x="484188" y="3424238"/>
          <p14:tracePt t="2942" x="474663" y="3451225"/>
          <p14:tracePt t="2949" x="474663" y="3479800"/>
          <p14:tracePt t="2957" x="474663" y="3506788"/>
          <p14:tracePt t="2964" x="474663" y="3516313"/>
          <p14:tracePt t="2972" x="474663" y="3533775"/>
          <p14:tracePt t="2979" x="474663" y="3543300"/>
          <p14:tracePt t="2986" x="474663" y="3552825"/>
          <p14:tracePt t="2993" x="474663" y="3560763"/>
          <p14:tracePt t="3001" x="474663" y="3570288"/>
          <p14:tracePt t="3008" x="465138" y="3579813"/>
          <p14:tracePt t="3016" x="465138" y="3589338"/>
          <p14:tracePt t="3023" x="465138" y="3597275"/>
          <p14:tracePt t="3030" x="465138" y="3606800"/>
          <p14:tracePt t="3037" x="465138" y="3616325"/>
          <p14:tracePt t="3045" x="465138" y="3625850"/>
          <p14:tracePt t="3052" x="465138" y="3633788"/>
          <p14:tracePt t="3066" x="465138" y="3643313"/>
          <p14:tracePt t="3074" x="465138" y="3662363"/>
          <p14:tracePt t="3081" x="465138" y="3670300"/>
          <p14:tracePt t="3088" x="465138" y="3679825"/>
          <p14:tracePt t="3096" x="465138" y="3689350"/>
          <p14:tracePt t="3110" x="465138" y="3706813"/>
          <p14:tracePt t="3118" x="465138" y="3716338"/>
          <p14:tracePt t="3125" x="465138" y="3725863"/>
          <p14:tracePt t="3133" x="465138" y="3743325"/>
          <p14:tracePt t="3140" x="465138" y="3762375"/>
          <p14:tracePt t="3147" x="465138" y="3771900"/>
          <p14:tracePt t="3154" x="465138" y="3779838"/>
          <p14:tracePt t="3161" x="474663" y="3779838"/>
          <p14:tracePt t="3169" x="474663" y="3789363"/>
          <p14:tracePt t="3177" x="474663" y="3798888"/>
          <p14:tracePt t="3184" x="484188" y="3825875"/>
          <p14:tracePt t="3190" x="493713" y="3844925"/>
          <p14:tracePt t="3198" x="493713" y="3852863"/>
          <p14:tracePt t="3205" x="520700" y="3944938"/>
          <p14:tracePt t="3212" x="574675" y="4154488"/>
          <p14:tracePt t="3227" x="620713" y="4721225"/>
          <p14:tracePt t="4974" x="693738" y="4784725"/>
          <p14:tracePt t="4980" x="766763" y="4830763"/>
          <p14:tracePt t="4988" x="839788" y="4894263"/>
          <p14:tracePt t="4995" x="904875" y="4949825"/>
          <p14:tracePt t="5003" x="958850" y="5013325"/>
          <p14:tracePt t="5010" x="1058863" y="5086350"/>
          <p14:tracePt t="5017" x="1141413" y="5132388"/>
          <p14:tracePt t="5024" x="1223963" y="5195888"/>
          <p14:tracePt t="5031" x="1323975" y="5251450"/>
          <p14:tracePt t="5039" x="1387475" y="5324475"/>
          <p14:tracePt t="5046" x="1470025" y="5360988"/>
          <p14:tracePt t="5053" x="1516063" y="5397500"/>
          <p14:tracePt t="5060" x="1598613" y="5451475"/>
          <p14:tracePt t="5068" x="1681163" y="5497513"/>
          <p14:tracePt t="5075" x="1771650" y="5524500"/>
          <p14:tracePt t="5082" x="1908175" y="5561013"/>
          <p14:tracePt t="5090" x="1963738" y="5580063"/>
          <p14:tracePt t="5097" x="2046288" y="5588000"/>
          <p14:tracePt t="5104" x="2136775" y="5616575"/>
          <p14:tracePt t="5111" x="2200275" y="5616575"/>
          <p14:tracePt t="5119" x="2292350" y="5634038"/>
          <p14:tracePt t="5126" x="2365375" y="5643563"/>
          <p14:tracePt t="5134" x="2438400" y="5643563"/>
          <p14:tracePt t="5141" x="2520950" y="5643563"/>
          <p14:tracePt t="5148" x="2557463" y="5653088"/>
          <p14:tracePt t="5155" x="2584450" y="5653088"/>
          <p14:tracePt t="5163" x="2630488" y="5653088"/>
          <p14:tracePt t="5170" x="2647950" y="5653088"/>
          <p14:tracePt t="5178" x="2676525" y="5653088"/>
          <p14:tracePt t="5186" x="2720975" y="5653088"/>
          <p14:tracePt t="5192" x="2740025" y="5653088"/>
          <p14:tracePt t="5199" x="2749550" y="5653088"/>
          <p14:tracePt t="5208" x="2776538" y="5643563"/>
          <p14:tracePt t="5214" x="2786063" y="5643563"/>
          <p14:tracePt t="5221" x="2822575" y="5634038"/>
          <p14:tracePt t="5228" x="2840038" y="5624513"/>
          <p14:tracePt t="5237" x="2859088" y="5616575"/>
          <p14:tracePt t="5243" x="2876550" y="5607050"/>
          <p14:tracePt t="5251" x="2886075" y="5607050"/>
          <p14:tracePt t="5258" x="2913063" y="5597525"/>
          <p14:tracePt t="5265" x="2922588" y="5597525"/>
          <p14:tracePt t="5272" x="2932113" y="5580063"/>
          <p14:tracePt t="5279" x="2968625" y="5570538"/>
          <p14:tracePt t="5287" x="2995613" y="5570538"/>
          <p14:tracePt t="5294" x="3041650" y="5561013"/>
          <p14:tracePt t="5302" x="3078163" y="5551488"/>
          <p14:tracePt t="5309" x="3141663" y="5534025"/>
          <p14:tracePt t="5316" x="3195638" y="5534025"/>
          <p14:tracePt t="5323" x="3251200" y="5524500"/>
          <p14:tracePt t="5330" x="3314700" y="5524500"/>
          <p14:tracePt t="5338" x="3387725" y="5524500"/>
          <p14:tracePt t="5345" x="3460750" y="5524500"/>
          <p14:tracePt t="5353" x="3516313" y="5514975"/>
          <p14:tracePt t="5360" x="3579813" y="5514975"/>
          <p14:tracePt t="5367" x="3616325" y="5514975"/>
          <p14:tracePt t="5374" x="3643313" y="5514975"/>
          <p14:tracePt t="5382" x="3689350" y="5497513"/>
          <p14:tracePt t="5389" x="3708400" y="5497513"/>
          <p14:tracePt t="5396" x="3735388" y="5487988"/>
          <p14:tracePt t="5404" x="3752850" y="5487988"/>
          <p14:tracePt t="5411" x="3781425" y="5487988"/>
          <p14:tracePt t="5419" x="3798888" y="5487988"/>
          <p14:tracePt t="5426" x="3817938" y="5487988"/>
          <p14:tracePt t="5433" x="3825875" y="5487988"/>
          <p14:tracePt t="5440" x="3844925" y="5487988"/>
          <p14:tracePt t="5448" x="3854450" y="5487988"/>
          <p14:tracePt t="5455" x="3862388" y="5487988"/>
          <p14:tracePt t="5484" x="3871913" y="5487988"/>
          <p14:tracePt t="5572" x="3862388" y="5487988"/>
          <p14:tracePt t="5608" x="3854450" y="5487988"/>
          <p14:tracePt t="5644" x="3844925" y="5487988"/>
          <p14:tracePt t="5718" x="3835400" y="5497513"/>
          <p14:tracePt t="7018" x="3844925" y="5470525"/>
          <p14:tracePt t="7025" x="3898900" y="5387975"/>
          <p14:tracePt t="7032" x="4027488" y="5132388"/>
          <p14:tracePt t="7039" x="4083050" y="5032375"/>
          <p14:tracePt t="7047" x="4192588" y="4894263"/>
          <p14:tracePt t="7054" x="4273550" y="4830763"/>
          <p14:tracePt t="7062" x="4456113" y="4584700"/>
          <p14:tracePt t="7070" x="4502150" y="4511675"/>
          <p14:tracePt t="7076" x="4611688" y="4329113"/>
          <p14:tracePt t="7083" x="4667250" y="4264025"/>
          <p14:tracePt t="7090" x="4767263" y="4164013"/>
          <p14:tracePt t="7103" x="4857750" y="4054475"/>
          <p14:tracePt t="7105" x="4986338" y="3871913"/>
          <p14:tracePt t="7112" x="5095875" y="3735388"/>
          <p14:tracePt t="7120" x="5268913" y="3552825"/>
          <p14:tracePt t="7127" x="5407025" y="3424238"/>
          <p14:tracePt t="7135" x="5653088" y="3205163"/>
          <p14:tracePt t="7142" x="5854700" y="2930525"/>
          <p14:tracePt t="7149" x="6064250" y="2667000"/>
          <p14:tracePt t="7156" x="6154738" y="2557463"/>
          <p14:tracePt t="7163" x="6419850" y="2346325"/>
          <p14:tracePt t="7171" x="6502400" y="2246313"/>
          <p14:tracePt t="7178" x="6657975" y="2063750"/>
          <p14:tracePt t="7186" x="6731000" y="1963738"/>
          <p14:tracePt t="7192" x="6813550" y="1881188"/>
          <p14:tracePt t="7200" x="6886575" y="1808163"/>
          <p14:tracePt t="7207" x="6950075" y="1752600"/>
          <p14:tracePt t="7215" x="6996113" y="1735138"/>
          <p14:tracePt t="7222" x="7013575" y="1689100"/>
          <p14:tracePt t="7230" x="7032625" y="1679575"/>
          <p14:tracePt t="7237" x="7040563" y="1662113"/>
          <p14:tracePt t="7244" x="7050088" y="1652588"/>
          <p14:tracePt t="7295" x="7040563" y="1652588"/>
          <p14:tracePt t="7310" x="7032625" y="1662113"/>
          <p14:tracePt t="7317" x="7023100" y="1671638"/>
          <p14:tracePt t="7324" x="7013575" y="1671638"/>
          <p14:tracePt t="7332" x="7004050" y="1671638"/>
          <p14:tracePt t="7339" x="6996113" y="1671638"/>
          <p14:tracePt t="7347" x="6977063" y="1689100"/>
          <p14:tracePt t="7354" x="6977063" y="1698625"/>
          <p14:tracePt t="7361" x="6967538" y="1698625"/>
          <p14:tracePt t="7368" x="6959600" y="1708150"/>
          <p14:tracePt t="7375" x="6950075" y="1716088"/>
          <p14:tracePt t="7383" x="6950075" y="1725613"/>
          <p14:tracePt t="7390" x="6950075" y="1735138"/>
          <p14:tracePt t="7397" x="6940550" y="1735138"/>
          <p14:tracePt t="7405" x="6940550" y="1744663"/>
          <p14:tracePt t="7412" x="6940550" y="1752600"/>
          <p14:tracePt t="7419" x="6940550" y="1781175"/>
          <p14:tracePt t="7427" x="6940550" y="1798638"/>
          <p14:tracePt t="7433" x="6931025" y="1817688"/>
          <p14:tracePt t="7441" x="6931025" y="1825625"/>
          <p14:tracePt t="7448" x="6923088" y="1844675"/>
          <p14:tracePt t="7456" x="6923088" y="1854200"/>
          <p14:tracePt t="7463" x="6913563" y="1862138"/>
          <p14:tracePt t="7471" x="6913563" y="1871663"/>
          <p14:tracePt t="7477" x="6894513" y="1890713"/>
          <p14:tracePt t="7485" x="6894513" y="1898650"/>
          <p14:tracePt t="7492" x="6894513" y="1908175"/>
          <p14:tracePt t="7499" x="6886575" y="1917700"/>
          <p14:tracePt t="7507" x="6886575" y="1927225"/>
          <p14:tracePt t="7514" x="6886575" y="1935163"/>
          <p14:tracePt t="7521" x="6886575" y="1944688"/>
          <p14:tracePt t="7529" x="6877050" y="1954213"/>
          <p14:tracePt t="7537" x="6877050" y="1963738"/>
          <p14:tracePt t="7544" x="6877050" y="1973263"/>
          <p14:tracePt t="7552" x="6867525" y="1981200"/>
          <p14:tracePt t="7573" x="6867525" y="1990725"/>
          <p14:tracePt t="7595" x="6858000" y="1990725"/>
          <p14:tracePt t="7645" x="6850063" y="1990725"/>
          <p14:tracePt t="7675" x="6840538" y="2000250"/>
          <p14:tracePt t="7697" x="6831013" y="2000250"/>
          <p14:tracePt t="7704" x="6831013" y="2009775"/>
          <p14:tracePt t="7711" x="6821488" y="2009775"/>
          <p14:tracePt t="7740" x="6813550" y="2009775"/>
          <p14:tracePt t="7748" x="6804025" y="2027238"/>
          <p14:tracePt t="7762" x="6794500" y="2027238"/>
          <p14:tracePt t="7777" x="6784975" y="2036763"/>
          <p14:tracePt t="7785" x="6777038" y="2036763"/>
          <p14:tracePt t="7792" x="6767513" y="2036763"/>
          <p14:tracePt t="7806" x="6757988" y="2036763"/>
          <p14:tracePt t="7814" x="6731000" y="2036763"/>
          <p14:tracePt t="7821" x="6721475" y="2017713"/>
          <p14:tracePt t="7828" x="6711950" y="2017713"/>
          <p14:tracePt t="7836" x="6704013" y="2009775"/>
          <p14:tracePt t="7842" x="6694488" y="2000250"/>
          <p14:tracePt t="7850" x="6684963" y="2000250"/>
          <p14:tracePt t="7857" x="6684963" y="1990725"/>
          <p14:tracePt t="7872" x="6675438" y="1990725"/>
          <p14:tracePt t="7880" x="6657975" y="1981200"/>
          <p14:tracePt t="7938" x="6657975" y="1973263"/>
          <p14:tracePt t="8010" x="6648450" y="1973263"/>
          <p14:tracePt t="8054" x="6638925" y="1973263"/>
          <p14:tracePt t="8083" x="6630988" y="1973263"/>
          <p14:tracePt t="8127" x="6621463" y="1973263"/>
          <p14:tracePt t="8201" x="6621463" y="1981200"/>
          <p14:tracePt t="8222" x="6611938" y="1981200"/>
          <p14:tracePt t="8288" x="6621463" y="1990725"/>
          <p14:tracePt t="8311" x="6621463" y="2000250"/>
          <p14:tracePt t="8383" x="6611938" y="2000250"/>
          <p14:tracePt t="8390" x="6602413" y="2000250"/>
          <p14:tracePt t="8398" x="6594475" y="2000250"/>
          <p14:tracePt t="8405" x="6575425" y="2000250"/>
          <p14:tracePt t="8428" x="6565900" y="2000250"/>
          <p14:tracePt t="8456" x="6565900" y="1990725"/>
          <p14:tracePt t="8580" x="6557963" y="1990725"/>
          <p14:tracePt t="9705" x="6557963" y="2000250"/>
          <p14:tracePt t="9712" x="6548438" y="2009775"/>
          <p14:tracePt t="9719" x="6548438" y="2027238"/>
          <p14:tracePt t="9726" x="6538913" y="2046288"/>
          <p14:tracePt t="9734" x="6538913" y="2073275"/>
          <p14:tracePt t="9742" x="6529388" y="2090738"/>
          <p14:tracePt t="9749" x="6521450" y="2100263"/>
          <p14:tracePt t="9755" x="6511925" y="2119313"/>
          <p14:tracePt t="9763" x="6511925" y="2127250"/>
          <p14:tracePt t="9772" x="6502400" y="2136775"/>
          <p14:tracePt t="9778" x="6502400" y="2155825"/>
          <p14:tracePt t="9786" x="6492875" y="2163763"/>
          <p14:tracePt t="9792" x="6492875" y="2173288"/>
          <p14:tracePt t="9799" x="6492875" y="2182813"/>
          <p14:tracePt t="9807" x="6492875" y="2192338"/>
          <p14:tracePt t="9815" x="6492875" y="2200275"/>
          <p14:tracePt t="9822" x="6492875" y="2209800"/>
          <p14:tracePt t="9858" x="6492875" y="2219325"/>
          <p14:tracePt t="10099" x="6492875" y="2228850"/>
          <p14:tracePt t="10121" x="6492875" y="2236788"/>
          <p14:tracePt t="10136" x="6492875" y="2246313"/>
          <p14:tracePt t="10143" x="6492875" y="2255838"/>
          <p14:tracePt t="10157" x="6492875" y="2265363"/>
          <p14:tracePt t="10172" x="6492875" y="2273300"/>
          <p14:tracePt t="10179" x="6492875" y="2282825"/>
          <p14:tracePt t="10188" x="6492875" y="2292350"/>
          <p14:tracePt t="10208" x="6492875" y="2309813"/>
          <p14:tracePt t="10223" x="6492875" y="2319338"/>
          <p14:tracePt t="10238" x="6492875" y="2328863"/>
          <p14:tracePt t="10259" x="6492875" y="2338388"/>
          <p14:tracePt t="10274" x="6492875" y="2346325"/>
          <p14:tracePt t="10348" x="6492875" y="2355850"/>
          <p14:tracePt t="10406" x="6483350" y="2355850"/>
          <p14:tracePt t="10420" x="6465888" y="2355850"/>
          <p14:tracePt t="10435" x="6456363" y="2355850"/>
          <p14:tracePt t="10449" x="6446838" y="2355850"/>
          <p14:tracePt t="10456" x="6438900" y="2355850"/>
          <p14:tracePt t="10471" x="6429375" y="2355850"/>
          <p14:tracePt t="10486" x="6419850" y="2355850"/>
          <p14:tracePt t="10493" x="6410325" y="2355850"/>
          <p14:tracePt t="10500" x="6402388" y="2355850"/>
          <p14:tracePt t="10508" x="6392863" y="2355850"/>
          <p14:tracePt t="10515" x="6373813" y="2355850"/>
          <p14:tracePt t="10522" x="6356350" y="2355850"/>
          <p14:tracePt t="10530" x="6337300" y="2346325"/>
          <p14:tracePt t="10537" x="6329363" y="2346325"/>
          <p14:tracePt t="10544" x="6310313" y="2328863"/>
          <p14:tracePt t="10559" x="6283325" y="2319338"/>
          <p14:tracePt t="10566" x="6273800" y="2319338"/>
          <p14:tracePt t="10573" x="6264275" y="2319338"/>
          <p14:tracePt t="10580" x="6256338" y="2319338"/>
          <p14:tracePt t="10588" x="6227763" y="2309813"/>
          <p14:tracePt t="10595" x="6191250" y="2309813"/>
          <p14:tracePt t="10603" x="6137275" y="2309813"/>
          <p14:tracePt t="10610" x="6037263" y="2309813"/>
          <p14:tracePt t="10617" x="5981700" y="2328863"/>
          <p14:tracePt t="10624" x="5891213" y="2338388"/>
          <p14:tracePt t="10632" x="5808663" y="2355850"/>
          <p14:tracePt t="10639" x="5753100" y="2365375"/>
          <p14:tracePt t="10646" x="5716588" y="2374900"/>
          <p14:tracePt t="10654" x="5653088" y="2382838"/>
          <p14:tracePt t="10661" x="5570538" y="2401888"/>
          <p14:tracePt t="10669" x="5507038" y="2419350"/>
          <p14:tracePt t="10676" x="5434013" y="2419350"/>
          <p14:tracePt t="10684" x="5360988" y="2447925"/>
          <p14:tracePt t="10691" x="5287963" y="2447925"/>
          <p14:tracePt t="10697" x="5251450" y="2455863"/>
          <p14:tracePt t="10705" x="5214938" y="2455863"/>
          <p14:tracePt t="10712" x="5159375" y="2474913"/>
          <p14:tracePt t="10720" x="5122863" y="2474913"/>
          <p14:tracePt t="10727" x="5041900" y="2474913"/>
          <p14:tracePt t="10735" x="4968875" y="2474913"/>
          <p14:tracePt t="10741" x="4895850" y="2474913"/>
          <p14:tracePt t="10749" x="4803775" y="2474913"/>
          <p14:tracePt t="10756" x="4711700" y="2474913"/>
          <p14:tracePt t="10763" x="4648200" y="2484438"/>
          <p14:tracePt t="10771" x="4575175" y="2484438"/>
          <p14:tracePt t="10778" x="4521200" y="2492375"/>
          <p14:tracePt t="10785" x="4475163" y="2501900"/>
          <p14:tracePt t="10792" x="4402138" y="2501900"/>
          <p14:tracePt t="10801" x="4329113" y="2501900"/>
          <p14:tracePt t="10807" x="4265613" y="2520950"/>
          <p14:tracePt t="10814" x="4192588" y="2520950"/>
          <p14:tracePt t="10822" x="4164013" y="2520950"/>
          <p14:tracePt t="10829" x="4119563" y="2528888"/>
          <p14:tracePt t="10836" x="4090988" y="2528888"/>
          <p14:tracePt t="10844" x="4064000" y="2528888"/>
          <p14:tracePt t="10851" x="4017963" y="2528888"/>
          <p14:tracePt t="10858" x="4008438" y="2528888"/>
          <p14:tracePt t="10873" x="4000500" y="2528888"/>
          <p14:tracePt t="10888" x="3981450" y="2528888"/>
          <p14:tracePt t="10895" x="3971925" y="2528888"/>
          <p14:tracePt t="10960" x="3971925" y="2520950"/>
          <p14:tracePt t="10975" x="3981450" y="2511425"/>
          <p14:tracePt t="10982" x="3990975" y="2501900"/>
          <p14:tracePt t="10990" x="4000500" y="2501900"/>
          <p14:tracePt t="10997" x="4000500" y="2492375"/>
          <p14:tracePt t="11004" x="4008438" y="2484438"/>
          <p14:tracePt t="11011" x="4017963" y="2474913"/>
          <p14:tracePt t="11019" x="4044950" y="2465388"/>
          <p14:tracePt t="11026" x="4054475" y="2447925"/>
          <p14:tracePt t="11033" x="4073525" y="2447925"/>
          <p14:tracePt t="11041" x="4090988" y="2447925"/>
          <p14:tracePt t="11048" x="4110038" y="2438400"/>
          <p14:tracePt t="11055" x="4127500" y="2438400"/>
          <p14:tracePt t="11062" x="4146550" y="2438400"/>
          <p14:tracePt t="11070" x="4156075" y="2438400"/>
          <p14:tracePt t="11078" x="4173538" y="2428875"/>
          <p14:tracePt t="11085" x="4183063" y="2428875"/>
          <p14:tracePt t="11092" x="4192588" y="2428875"/>
          <p14:tracePt t="11099" x="4210050" y="2419350"/>
          <p14:tracePt t="11106" x="4229100" y="2419350"/>
          <p14:tracePt t="11114" x="4246563" y="2411413"/>
          <p14:tracePt t="11121" x="4256088" y="2401888"/>
          <p14:tracePt t="11129" x="4265613" y="2401888"/>
          <p14:tracePt t="11143" x="4273550" y="2392363"/>
          <p14:tracePt t="11158" x="4283075" y="2382838"/>
          <p14:tracePt t="11180" x="4283075" y="2365375"/>
          <p14:tracePt t="11194" x="4283075" y="2355850"/>
          <p14:tracePt t="11201" x="4283075" y="2346325"/>
          <p14:tracePt t="11209" x="4273550" y="2328863"/>
          <p14:tracePt t="11216" x="4265613" y="2319338"/>
          <p14:tracePt t="11223" x="4256088" y="2301875"/>
          <p14:tracePt t="11230" x="4246563" y="2301875"/>
          <p14:tracePt t="11238" x="4237038" y="2273300"/>
          <p14:tracePt t="11245" x="4229100" y="2265363"/>
          <p14:tracePt t="11254" x="4219575" y="2255838"/>
          <p14:tracePt t="11260" x="4210050" y="2255838"/>
          <p14:tracePt t="11267" x="4200525" y="2246313"/>
          <p14:tracePt t="11274" x="4192588" y="2236788"/>
          <p14:tracePt t="11282" x="4183063" y="2236788"/>
          <p14:tracePt t="11289" x="4173538" y="2236788"/>
          <p14:tracePt t="11297" x="4164013" y="2236788"/>
          <p14:tracePt t="11311" x="4156075" y="2236788"/>
          <p14:tracePt t="11318" x="4146550" y="2236788"/>
          <p14:tracePt t="11340" x="4127500" y="2236788"/>
          <p14:tracePt t="11355" x="4119563" y="2236788"/>
          <p14:tracePt t="11384" x="4119563" y="2246313"/>
          <p14:tracePt t="11399" x="4119563" y="2255838"/>
          <p14:tracePt t="11414" x="4119563" y="2265363"/>
          <p14:tracePt t="11421" x="4119563" y="2282825"/>
          <p14:tracePt t="11947" x="4183063" y="2319338"/>
          <p14:tracePt t="11953" x="4319588" y="2392363"/>
          <p14:tracePt t="11960" x="4456113" y="2447925"/>
          <p14:tracePt t="11968" x="4621213" y="2511425"/>
          <p14:tracePt t="11976" x="4757738" y="2620963"/>
          <p14:tracePt t="11983" x="4932363" y="2711450"/>
          <p14:tracePt t="11990" x="5032375" y="2803525"/>
          <p14:tracePt t="11997" x="5314950" y="2949575"/>
          <p14:tracePt t="12005" x="5524500" y="3141663"/>
          <p14:tracePt t="12012" x="5662613" y="3224213"/>
          <p14:tracePt t="12020" x="5845175" y="3360738"/>
          <p14:tracePt t="12027" x="5981700" y="3479800"/>
          <p14:tracePt t="12034" x="6246813" y="3716338"/>
          <p14:tracePt t="12041" x="6373813" y="3935413"/>
          <p14:tracePt t="12048" x="6446838" y="4037013"/>
          <p14:tracePt t="12056" x="6602413" y="4246563"/>
          <p14:tracePt t="12063" x="6648450" y="4356100"/>
          <p14:tracePt t="12070" x="6711950" y="4511675"/>
          <p14:tracePt t="12078" x="6767513" y="4629150"/>
          <p14:tracePt t="12085" x="6777038" y="4684713"/>
          <p14:tracePt t="12092" x="6784975" y="4711700"/>
          <p14:tracePt t="12100" x="6804025" y="4757738"/>
          <p14:tracePt t="12107" x="6813550" y="4784725"/>
          <p14:tracePt t="12114" x="6813550" y="4857750"/>
          <p14:tracePt t="12121" x="6813550" y="4884738"/>
          <p14:tracePt t="12128" x="6804025" y="4959350"/>
          <p14:tracePt t="12137" x="6794500" y="4986338"/>
          <p14:tracePt t="12144" x="6784975" y="5068888"/>
          <p14:tracePt t="12151" x="6777038" y="5105400"/>
          <p14:tracePt t="12158" x="6767513" y="5132388"/>
          <p14:tracePt t="12165" x="6748463" y="5149850"/>
          <p14:tracePt t="12172" x="6740525" y="5168900"/>
          <p14:tracePt t="12180" x="6711950" y="5186363"/>
          <p14:tracePt t="12187" x="6694488" y="5195888"/>
          <p14:tracePt t="12195" x="6675438" y="5205413"/>
          <p14:tracePt t="12201" x="6638925" y="5205413"/>
          <p14:tracePt t="12209" x="6621463" y="5205413"/>
          <p14:tracePt t="12216" x="6584950" y="5186363"/>
          <p14:tracePt t="12224" x="6557963" y="5159375"/>
          <p14:tracePt t="12231" x="6529388" y="5149850"/>
          <p14:tracePt t="12239" x="6502400" y="5122863"/>
          <p14:tracePt t="12245" x="6483350" y="5113338"/>
          <p14:tracePt t="12260" x="6465888" y="5113338"/>
          <p14:tracePt t="12267" x="6446838" y="5113338"/>
          <p14:tracePt t="12275" x="6438900" y="5113338"/>
          <p14:tracePt t="12282" x="6429375" y="5113338"/>
          <p14:tracePt t="12289" x="6410325" y="5113338"/>
          <p14:tracePt t="12296" x="6392863" y="5095875"/>
          <p14:tracePt t="12304" x="6373813" y="5095875"/>
          <p14:tracePt t="12311" x="6346825" y="5086350"/>
          <p14:tracePt t="12320" x="6329363" y="5086350"/>
          <p14:tracePt t="12325" x="6300788" y="5076825"/>
          <p14:tracePt t="12333" x="6273800" y="5076825"/>
          <p14:tracePt t="12341" x="6237288" y="5076825"/>
          <p14:tracePt t="12348" x="6219825" y="5076825"/>
          <p14:tracePt t="12356" x="6191250" y="5076825"/>
          <p14:tracePt t="12363" x="6173788" y="5076825"/>
          <p14:tracePt t="12370" x="6146800" y="5076825"/>
          <p14:tracePt t="12377" x="6127750" y="5076825"/>
          <p14:tracePt t="12385" x="6110288" y="5076825"/>
          <p14:tracePt t="12392" x="6100763" y="5076825"/>
          <p14:tracePt t="12406" x="6091238" y="5076825"/>
          <p14:tracePt t="12413" x="6073775" y="5086350"/>
          <p14:tracePt t="12421" x="6064250" y="5095875"/>
          <p14:tracePt t="12428" x="6054725" y="5105400"/>
          <p14:tracePt t="12436" x="6054725" y="5113338"/>
          <p14:tracePt t="12443" x="6054725" y="5122863"/>
          <p14:tracePt t="12450" x="6054725" y="5159375"/>
          <p14:tracePt t="12458" x="6054725" y="5178425"/>
          <p14:tracePt t="12465" x="6054725" y="5186363"/>
          <p14:tracePt t="12472" x="6054725" y="5222875"/>
          <p14:tracePt t="12480" x="6064250" y="5259388"/>
          <p14:tracePt t="12487" x="6064250" y="5268913"/>
          <p14:tracePt t="12493" x="6064250" y="5278438"/>
          <p14:tracePt t="12509" x="6100763" y="5397500"/>
          <p14:tracePt t="12516" x="6100763" y="5451475"/>
          <p14:tracePt t="12523" x="6100763" y="5543550"/>
          <p14:tracePt t="12530" x="6100763" y="5634038"/>
          <p14:tracePt t="12538" x="6100763" y="5689600"/>
          <p14:tracePt t="12545" x="6100763" y="5762625"/>
          <p14:tracePt t="12553" x="6100763" y="5789613"/>
          <p14:tracePt t="12560" x="6110288" y="5826125"/>
          <p14:tracePt t="12566" x="6118225" y="5862638"/>
          <p14:tracePt t="12574" x="6127750" y="5899150"/>
          <p14:tracePt t="12581" x="6146800" y="5926138"/>
          <p14:tracePt t="12589" x="6164263" y="5972175"/>
          <p14:tracePt t="12596" x="6173788" y="5999163"/>
          <p14:tracePt t="12603" x="6191250" y="6018213"/>
          <p14:tracePt t="12610" x="6210300" y="6035675"/>
          <p14:tracePt t="12618" x="6219825" y="6054725"/>
          <p14:tracePt t="12625" x="6256338" y="6064250"/>
          <p14:tracePt t="12633" x="6273800" y="6072188"/>
          <p14:tracePt t="12640" x="6300788" y="6091238"/>
          <p14:tracePt t="12647" x="6329363" y="6091238"/>
          <p14:tracePt t="12654" x="6356350" y="6091238"/>
          <p14:tracePt t="12662" x="6419850" y="6100763"/>
          <p14:tracePt t="12670" x="6475413" y="6108700"/>
          <p14:tracePt t="12676" x="6538913" y="6118225"/>
          <p14:tracePt t="12683" x="6594475" y="6145213"/>
          <p14:tracePt t="12691" x="6675438" y="6173788"/>
          <p14:tracePt t="12698" x="6740525" y="6200775"/>
          <p14:tracePt t="12706" x="6813550" y="6227763"/>
          <p14:tracePt t="12713" x="6877050" y="6237288"/>
          <p14:tracePt t="12720" x="7004050" y="6237288"/>
          <p14:tracePt t="12727" x="7059613" y="6246813"/>
          <p14:tracePt t="12734" x="7142163" y="6246813"/>
          <p14:tracePt t="12742" x="7215188" y="6246813"/>
          <p14:tracePt t="12749" x="7251700" y="6254750"/>
          <p14:tracePt t="12756" x="7296150" y="6254750"/>
          <p14:tracePt t="12764" x="7334250" y="6254750"/>
          <p14:tracePt t="12771" x="7351713" y="6254750"/>
          <p14:tracePt t="12778" x="7378700" y="6254750"/>
          <p14:tracePt t="12787" x="7388225" y="6254750"/>
          <p14:tracePt t="12794" x="7415213" y="6254750"/>
          <p14:tracePt t="12800" x="7434263" y="6254750"/>
          <p14:tracePt t="12808" x="7443788" y="6254750"/>
          <p14:tracePt t="12815" x="7470775" y="6254750"/>
          <p14:tracePt t="12822" x="7488238" y="6237288"/>
          <p14:tracePt t="12830" x="7497763" y="6237288"/>
          <p14:tracePt t="12837" x="7516813" y="6237288"/>
          <p14:tracePt t="12859" x="7524750" y="6237288"/>
          <p14:tracePt t="12866" x="7534275" y="6227763"/>
          <p14:tracePt t="12887" x="7534275" y="6218238"/>
          <p14:tracePt t="12895" x="7534275" y="6210300"/>
          <p14:tracePt t="12903" x="7534275" y="6191250"/>
          <p14:tracePt t="12910" x="7524750" y="6181725"/>
          <p14:tracePt t="12918" x="7516813" y="6164263"/>
          <p14:tracePt t="12925" x="7488238" y="6154738"/>
          <p14:tracePt t="12932" x="7443788" y="6137275"/>
          <p14:tracePt t="12947" x="7288213" y="6064250"/>
          <p14:tracePt t="12961" x="7223125" y="6035675"/>
          <p14:tracePt t="12970" x="7205663" y="6035675"/>
          <p14:tracePt t="12975" x="7077075" y="5981700"/>
          <p14:tracePt t="12983" x="7013575" y="5954713"/>
          <p14:tracePt t="12990" x="6913563" y="5926138"/>
          <p14:tracePt t="12998" x="6804025" y="5889625"/>
          <p14:tracePt t="13005" x="6721475" y="5862638"/>
          <p14:tracePt t="13012" x="6630988" y="5816600"/>
          <p14:tracePt t="13021" x="6548438" y="5789613"/>
          <p14:tracePt t="13026" x="6392863" y="5743575"/>
          <p14:tracePt t="13034" x="6300788" y="5716588"/>
          <p14:tracePt t="13042" x="6183313" y="5661025"/>
          <p14:tracePt t="13050" x="6110288" y="5634038"/>
          <p14:tracePt t="13056" x="6008688" y="5597525"/>
          <p14:tracePt t="13063" x="5908675" y="5534025"/>
          <p14:tracePt t="13071" x="5789613" y="5497513"/>
          <p14:tracePt t="13078" x="5643563" y="5451475"/>
          <p14:tracePt t="13085" x="5561013" y="5424488"/>
          <p14:tracePt t="13093" x="5461000" y="5368925"/>
          <p14:tracePt t="13100" x="5407025" y="5341938"/>
          <p14:tracePt t="13107" x="5305425" y="5295900"/>
          <p14:tracePt t="13114" x="5224463" y="5268913"/>
          <p14:tracePt t="13122" x="5159375" y="5232400"/>
          <p14:tracePt t="13130" x="5068888" y="5195888"/>
          <p14:tracePt t="13136" x="5005388" y="5168900"/>
          <p14:tracePt t="13143" x="4903788" y="5095875"/>
          <p14:tracePt t="13151" x="4821238" y="5068888"/>
          <p14:tracePt t="13158" x="4794250" y="5040313"/>
          <p14:tracePt t="13166" x="4711700" y="4995863"/>
          <p14:tracePt t="13173" x="4675188" y="4949825"/>
          <p14:tracePt t="13180" x="4611688" y="4913313"/>
          <p14:tracePt t="13187" x="4575175" y="4894263"/>
          <p14:tracePt t="13195" x="4548188" y="4857750"/>
          <p14:tracePt t="13203" x="4502150" y="4840288"/>
          <p14:tracePt t="13210" x="4484688" y="4830763"/>
          <p14:tracePt t="13216" x="4465638" y="4821238"/>
          <p14:tracePt t="13224" x="4448175" y="4803775"/>
          <p14:tracePt t="13231" x="4438650" y="48037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ètre, horloge, signe&#10;&#10;Description générée automatiquement">
            <a:extLst>
              <a:ext uri="{FF2B5EF4-FFF2-40B4-BE49-F238E27FC236}">
                <a16:creationId xmlns:a16="http://schemas.microsoft.com/office/drawing/2014/main" id="{91524E8B-4D3F-4F47-9CDC-790D4DC8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43" y="163431"/>
            <a:ext cx="9305013" cy="542482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153051-9DAD-40DB-AB0F-858005E0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13</a:t>
            </a:fld>
            <a:endParaRPr lang="en-AU" altLang="x-none"/>
          </a:p>
        </p:txBody>
      </p:sp>
      <p:pic>
        <p:nvPicPr>
          <p:cNvPr id="12" name="Image 11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FF8F0ADB-0ED6-40DE-B40C-C5E78B5B6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86" y="2160240"/>
            <a:ext cx="1297234" cy="10527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5510884-7270-4547-AC81-32164DDB5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6551" y="1152128"/>
            <a:ext cx="1328969" cy="10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1"/>
    </mc:Choice>
    <mc:Fallback xmlns="">
      <p:transition spd="slow" advTm="21931"/>
    </mc:Fallback>
  </mc:AlternateContent>
  <p:extLst>
    <p:ext uri="{3A86A75C-4F4B-4683-9AE1-C65F6400EC91}">
      <p14:laserTraceLst xmlns:p14="http://schemas.microsoft.com/office/powerpoint/2010/main">
        <p14:tracePtLst>
          <p14:tracePt t="1417" x="3098800" y="6096000"/>
          <p14:tracePt t="1698" x="2209800" y="6154738"/>
          <p14:tracePt t="1705" x="2328863" y="5972175"/>
          <p14:tracePt t="1712" x="2547938" y="5634038"/>
          <p14:tracePt t="1720" x="2757488" y="5241925"/>
          <p14:tracePt t="1727" x="2867025" y="5105400"/>
          <p14:tracePt t="1734" x="3059113" y="4811713"/>
          <p14:tracePt t="1741" x="3287713" y="4446588"/>
          <p14:tracePt t="1749" x="3533775" y="4137025"/>
          <p14:tracePt t="1757" x="3698875" y="3935413"/>
          <p14:tracePt t="1763" x="3908425" y="3633788"/>
          <p14:tracePt t="1771" x="4073525" y="3378200"/>
          <p14:tracePt t="1778" x="4127500" y="3278188"/>
          <p14:tracePt t="1785" x="4265613" y="3141663"/>
          <p14:tracePt t="1792" x="4402138" y="3013075"/>
          <p14:tracePt t="1800" x="4611688" y="2747963"/>
          <p14:tracePt t="1807" x="4684713" y="2667000"/>
          <p14:tracePt t="1814" x="4794250" y="2492375"/>
          <p14:tracePt t="1822" x="4857750" y="2438400"/>
          <p14:tracePt t="1829" x="4932363" y="2365375"/>
          <p14:tracePt t="1836" x="4995863" y="2282825"/>
          <p14:tracePt t="1844" x="5032375" y="2236788"/>
          <p14:tracePt t="1851" x="5086350" y="2173288"/>
          <p14:tracePt t="1859" x="5114925" y="2155825"/>
          <p14:tracePt t="1866" x="5141913" y="2119313"/>
          <p14:tracePt t="1873" x="5151438" y="2109788"/>
          <p14:tracePt t="1881" x="5159375" y="2090738"/>
          <p14:tracePt t="1895" x="5159375" y="2082800"/>
          <p14:tracePt t="1917" x="5168900" y="2073275"/>
          <p14:tracePt t="2019" x="5159375" y="2073275"/>
          <p14:tracePt t="2026" x="5151438" y="2073275"/>
          <p14:tracePt t="2041" x="5141913" y="2073275"/>
          <p14:tracePt t="2048" x="5132388" y="2073275"/>
          <p14:tracePt t="2056" x="5114925" y="2073275"/>
          <p14:tracePt t="2077" x="5105400" y="2073275"/>
          <p14:tracePt t="2150" x="5105400" y="2063750"/>
          <p14:tracePt t="2165" x="5105400" y="2054225"/>
          <p14:tracePt t="2173" x="5105400" y="2046288"/>
          <p14:tracePt t="2180" x="5105400" y="2027238"/>
          <p14:tracePt t="2187" x="5122863" y="2017713"/>
          <p14:tracePt t="2194" x="5141913" y="1990725"/>
          <p14:tracePt t="2209" x="5151438" y="1963738"/>
          <p14:tracePt t="2216" x="5151438" y="1944688"/>
          <p14:tracePt t="2224" x="5159375" y="1927225"/>
          <p14:tracePt t="2231" x="5159375" y="1898650"/>
          <p14:tracePt t="2238" x="5159375" y="1881188"/>
          <p14:tracePt t="2245" x="5159375" y="1862138"/>
          <p14:tracePt t="2253" x="5159375" y="1854200"/>
          <p14:tracePt t="2260" x="5159375" y="1835150"/>
          <p14:tracePt t="2267" x="5159375" y="1808163"/>
          <p14:tracePt t="2275" x="5159375" y="1798638"/>
          <p14:tracePt t="2282" x="5159375" y="1781175"/>
          <p14:tracePt t="2297" x="5159375" y="1762125"/>
          <p14:tracePt t="2311" x="5159375" y="1752600"/>
          <p14:tracePt t="2318" x="5159375" y="1744663"/>
          <p14:tracePt t="2326" x="5159375" y="1725613"/>
          <p14:tracePt t="2340" x="5159375" y="1708150"/>
          <p14:tracePt t="2355" x="5159375" y="1698625"/>
          <p14:tracePt t="2362" x="5159375" y="1689100"/>
          <p14:tracePt t="2369" x="5159375" y="1679575"/>
          <p14:tracePt t="2385" x="5159375" y="1671638"/>
          <p14:tracePt t="2399" x="5159375" y="1662113"/>
          <p14:tracePt t="2406" x="5159375" y="1643063"/>
          <p14:tracePt t="2413" x="5159375" y="1635125"/>
          <p14:tracePt t="2428" x="5159375" y="1625600"/>
          <p14:tracePt t="2435" x="5159375" y="1616075"/>
          <p14:tracePt t="2464" x="5159375" y="1606550"/>
          <p14:tracePt t="2472" x="5159375" y="1598613"/>
          <p14:tracePt t="2486" x="5159375" y="1589088"/>
          <p14:tracePt t="2494" x="5159375" y="1579563"/>
          <p14:tracePt t="2508" x="5159375" y="1562100"/>
          <p14:tracePt t="2515" x="5168900" y="1562100"/>
          <p14:tracePt t="2530" x="5178425" y="1552575"/>
          <p14:tracePt t="2538" x="5187950" y="1543050"/>
          <p14:tracePt t="2552" x="5195888" y="1533525"/>
          <p14:tracePt t="2576" x="5214938" y="1525588"/>
          <p14:tracePt t="2578" x="5224463" y="1516063"/>
          <p14:tracePt t="2581" x="5224463" y="1506538"/>
          <p14:tracePt t="2590" x="5232400" y="1506538"/>
          <p14:tracePt t="2603" x="5251450" y="1497013"/>
          <p14:tracePt t="2618" x="5260975" y="1479550"/>
          <p14:tracePt t="2640" x="5268913" y="1470025"/>
          <p14:tracePt t="4232" x="5260975" y="1470025"/>
          <p14:tracePt t="4312" x="5260975" y="1479550"/>
          <p14:tracePt t="4327" x="5260975" y="1489075"/>
          <p14:tracePt t="4334" x="5251450" y="1489075"/>
          <p14:tracePt t="4342" x="5251450" y="1497013"/>
          <p14:tracePt t="4349" x="5241925" y="1497013"/>
          <p14:tracePt t="4356" x="5241925" y="1506538"/>
          <p14:tracePt t="4363" x="5232400" y="1506538"/>
          <p14:tracePt t="4371" x="5224463" y="1506538"/>
          <p14:tracePt t="4385" x="5214938" y="1516063"/>
          <p14:tracePt t="4400" x="5195888" y="1516063"/>
          <p14:tracePt t="4466" x="5187950" y="1516063"/>
          <p14:tracePt t="4488" x="5187950" y="1525588"/>
          <p14:tracePt t="4502" x="5187950" y="1543050"/>
          <p14:tracePt t="4524" x="5187950" y="1552575"/>
          <p14:tracePt t="4553" x="5187950" y="1562100"/>
          <p14:tracePt t="4568" x="5178425" y="1570038"/>
          <p14:tracePt t="4575" x="5178425" y="1579563"/>
          <p14:tracePt t="4590" x="5178425" y="1589088"/>
          <p14:tracePt t="4597" x="5178425" y="1598613"/>
          <p14:tracePt t="4605" x="5178425" y="1606550"/>
          <p14:tracePt t="4612" x="5168900" y="1635125"/>
          <p14:tracePt t="4619" x="5168900" y="1643063"/>
          <p14:tracePt t="4626" x="5168900" y="1662113"/>
          <p14:tracePt t="4634" x="5168900" y="1671638"/>
          <p14:tracePt t="4641" x="5168900" y="1689100"/>
          <p14:tracePt t="4648" x="5159375" y="1725613"/>
          <p14:tracePt t="4656" x="5159375" y="1744663"/>
          <p14:tracePt t="4663" x="5159375" y="1762125"/>
          <p14:tracePt t="4670" x="5151438" y="1781175"/>
          <p14:tracePt t="4678" x="5141913" y="1808163"/>
          <p14:tracePt t="4685" x="5141913" y="1817688"/>
          <p14:tracePt t="4692" x="5141913" y="1844675"/>
          <p14:tracePt t="4700" x="5141913" y="1862138"/>
          <p14:tracePt t="4707" x="5132388" y="1862138"/>
          <p14:tracePt t="4714" x="5132388" y="1890713"/>
          <p14:tracePt t="4721" x="5132388" y="1898650"/>
          <p14:tracePt t="4729" x="5132388" y="1908175"/>
          <p14:tracePt t="4736" x="5132388" y="1917700"/>
          <p14:tracePt t="4743" x="5132388" y="1927225"/>
          <p14:tracePt t="4750" x="5132388" y="1935163"/>
          <p14:tracePt t="4765" x="5132388" y="1944688"/>
          <p14:tracePt t="4773" x="5132388" y="1963738"/>
          <p14:tracePt t="4780" x="5132388" y="1990725"/>
          <p14:tracePt t="4788" x="5132388" y="2009775"/>
          <p14:tracePt t="4794" x="5114925" y="2046288"/>
          <p14:tracePt t="4802" x="5114925" y="2073275"/>
          <p14:tracePt t="4809" x="5114925" y="2109788"/>
          <p14:tracePt t="4816" x="5105400" y="2127250"/>
          <p14:tracePt t="4824" x="5105400" y="2136775"/>
          <p14:tracePt t="4831" x="5105400" y="2146300"/>
          <p14:tracePt t="4838" x="5095875" y="2163763"/>
          <p14:tracePt t="4845" x="5095875" y="2182813"/>
          <p14:tracePt t="4853" x="5095875" y="2192338"/>
          <p14:tracePt t="4962" x="5095875" y="2173288"/>
          <p14:tracePt t="4970" x="5095875" y="2163763"/>
          <p14:tracePt t="4984" x="5095875" y="2155825"/>
          <p14:tracePt t="4992" x="5095875" y="2146300"/>
          <p14:tracePt t="5006" x="5095875" y="2136775"/>
          <p14:tracePt t="5013" x="5095875" y="2119313"/>
          <p14:tracePt t="5022" x="5095875" y="2109788"/>
          <p14:tracePt t="5028" x="5095875" y="2082800"/>
          <p14:tracePt t="5035" x="5095875" y="2063750"/>
          <p14:tracePt t="5043" x="5095875" y="2046288"/>
          <p14:tracePt t="5050" x="5095875" y="2036763"/>
          <p14:tracePt t="5057" x="5095875" y="2027238"/>
          <p14:tracePt t="5065" x="5095875" y="1990725"/>
          <p14:tracePt t="5072" x="5114925" y="1981200"/>
          <p14:tracePt t="5079" x="5114925" y="1963738"/>
          <p14:tracePt t="5086" x="5122863" y="1963738"/>
          <p14:tracePt t="5094" x="5122863" y="1944688"/>
          <p14:tracePt t="5101" x="5132388" y="1935163"/>
          <p14:tracePt t="5108" x="5141913" y="1917700"/>
          <p14:tracePt t="5116" x="5151438" y="1871663"/>
          <p14:tracePt t="5130" x="5178425" y="1817688"/>
          <p14:tracePt t="5138" x="5178425" y="1781175"/>
          <p14:tracePt t="5145" x="5187950" y="1752600"/>
          <p14:tracePt t="5152" x="5187950" y="1735138"/>
          <p14:tracePt t="5160" x="5195888" y="1716088"/>
          <p14:tracePt t="5167" x="5195888" y="1708150"/>
          <p14:tracePt t="5174" x="5195888" y="1679575"/>
          <p14:tracePt t="5181" x="5214938" y="1671638"/>
          <p14:tracePt t="5203" x="5214938" y="1662113"/>
          <p14:tracePt t="5225" x="5224463" y="1652588"/>
          <p14:tracePt t="5232" x="5224463" y="1643063"/>
          <p14:tracePt t="5255" x="5232400" y="1635125"/>
          <p14:tracePt t="5284" x="5232400" y="1625600"/>
          <p14:tracePt t="5393" x="5232400" y="1635125"/>
          <p14:tracePt t="5400" x="5232400" y="1643063"/>
          <p14:tracePt t="5408" x="5232400" y="1652588"/>
          <p14:tracePt t="5415" x="5232400" y="1662113"/>
          <p14:tracePt t="5423" x="5224463" y="1662113"/>
          <p14:tracePt t="5430" x="5205413" y="1679575"/>
          <p14:tracePt t="5437" x="5205413" y="1698625"/>
          <p14:tracePt t="5444" x="5205413" y="1725613"/>
          <p14:tracePt t="5452" x="5205413" y="1744663"/>
          <p14:tracePt t="5459" x="5205413" y="1781175"/>
          <p14:tracePt t="5466" x="5205413" y="1817688"/>
          <p14:tracePt t="5474" x="5205413" y="1835150"/>
          <p14:tracePt t="5481" x="5205413" y="1862138"/>
          <p14:tracePt t="5489" x="5205413" y="1890713"/>
          <p14:tracePt t="5495" x="5205413" y="1908175"/>
          <p14:tracePt t="5503" x="5205413" y="1944688"/>
          <p14:tracePt t="5510" x="5205413" y="1973263"/>
          <p14:tracePt t="5517" x="5205413" y="2054225"/>
          <p14:tracePt t="5525" x="5205413" y="2082800"/>
          <p14:tracePt t="5532" x="5205413" y="2155825"/>
          <p14:tracePt t="5539" x="5205413" y="2182813"/>
          <p14:tracePt t="5546" x="5205413" y="2209800"/>
          <p14:tracePt t="5555" x="5205413" y="2236788"/>
          <p14:tracePt t="5561" x="5205413" y="2273300"/>
          <p14:tracePt t="5576" x="5205413" y="2292350"/>
          <p14:tracePt t="5589" x="5205413" y="2301875"/>
          <p14:tracePt t="5591" x="5205413" y="2319338"/>
          <p14:tracePt t="5598" x="5205413" y="2328863"/>
          <p14:tracePt t="5605" x="5205413" y="2338388"/>
          <p14:tracePt t="5619" x="5205413" y="2346325"/>
          <p14:tracePt t="5627" x="5205413" y="2355850"/>
          <p14:tracePt t="5642" x="5205413" y="2365375"/>
          <p14:tracePt t="5663" x="5205413" y="2374900"/>
          <p14:tracePt t="5678" x="5205413" y="2382838"/>
          <p14:tracePt t="5700" x="5205413" y="2401888"/>
          <p14:tracePt t="5722" x="5205413" y="2411413"/>
          <p14:tracePt t="5737" x="5195888" y="2419350"/>
          <p14:tracePt t="5758" x="5195888" y="2428875"/>
          <p14:tracePt t="5773" x="5187950" y="2428875"/>
          <p14:tracePt t="5780" x="5178425" y="2428875"/>
          <p14:tracePt t="5789" x="5168900" y="2428875"/>
          <p14:tracePt t="5795" x="5159375" y="2438400"/>
          <p14:tracePt t="5802" x="5151438" y="2438400"/>
          <p14:tracePt t="5809" x="5141913" y="2438400"/>
          <p14:tracePt t="5817" x="5132388" y="2438400"/>
          <p14:tracePt t="5824" x="5122863" y="2438400"/>
          <p14:tracePt t="5831" x="5114925" y="2438400"/>
          <p14:tracePt t="5839" x="5095875" y="2438400"/>
          <p14:tracePt t="5846" x="5068888" y="2438400"/>
          <p14:tracePt t="5853" x="5041900" y="2438400"/>
          <p14:tracePt t="5860" x="5022850" y="2438400"/>
          <p14:tracePt t="5868" x="5005388" y="2438400"/>
          <p14:tracePt t="5875" x="4995863" y="2438400"/>
          <p14:tracePt t="5882" x="4976813" y="2428875"/>
          <p14:tracePt t="5890" x="4949825" y="2411413"/>
          <p14:tracePt t="5897" x="4922838" y="2374900"/>
          <p14:tracePt t="5912" x="4876800" y="2338388"/>
          <p14:tracePt t="5919" x="4867275" y="2338388"/>
          <p14:tracePt t="5926" x="4803775" y="2301875"/>
          <p14:tracePt t="5933" x="4776788" y="2292350"/>
          <p14:tracePt t="5941" x="4703763" y="2273300"/>
          <p14:tracePt t="5948" x="4648200" y="2255838"/>
          <p14:tracePt t="5956" x="4602163" y="2246313"/>
          <p14:tracePt t="5963" x="4529138" y="2246313"/>
          <p14:tracePt t="5970" x="4484688" y="2246313"/>
          <p14:tracePt t="5992" x="4310063" y="2219325"/>
          <p14:tracePt t="6005" x="4210050" y="2219325"/>
          <p14:tracePt t="6008" x="4119563" y="2200275"/>
          <p14:tracePt t="6014" x="4054475" y="2192338"/>
          <p14:tracePt t="6022" x="3981450" y="2173288"/>
          <p14:tracePt t="6028" x="3954463" y="2155825"/>
          <p14:tracePt t="6036" x="3881438" y="2155825"/>
          <p14:tracePt t="6043" x="3854450" y="2146300"/>
          <p14:tracePt t="6050" x="3781425" y="2136775"/>
          <p14:tracePt t="6058" x="3752850" y="2127250"/>
          <p14:tracePt t="6065" x="3716338" y="2100263"/>
          <p14:tracePt t="6072" x="3643313" y="2090738"/>
          <p14:tracePt t="6080" x="3616325" y="2090738"/>
          <p14:tracePt t="6087" x="3589338" y="2082800"/>
          <p14:tracePt t="6094" x="3516313" y="2082800"/>
          <p14:tracePt t="6101" x="3489325" y="2082800"/>
          <p14:tracePt t="6109" x="3452813" y="2082800"/>
          <p14:tracePt t="6116" x="3397250" y="2082800"/>
          <p14:tracePt t="6124" x="3324225" y="2082800"/>
          <p14:tracePt t="6131" x="3260725" y="2082800"/>
          <p14:tracePt t="6138" x="3168650" y="2100263"/>
          <p14:tracePt t="6145" x="3095625" y="2100263"/>
          <p14:tracePt t="6152" x="3013075" y="2109788"/>
          <p14:tracePt t="6160" x="2976563" y="2109788"/>
          <p14:tracePt t="6167" x="2903538" y="2119313"/>
          <p14:tracePt t="6175" x="2859088" y="2136775"/>
          <p14:tracePt t="6182" x="2830513" y="2136775"/>
          <p14:tracePt t="6190" x="2803525" y="2136775"/>
          <p14:tracePt t="6196" x="2757488" y="2136775"/>
          <p14:tracePt t="6204" x="2740025" y="2146300"/>
          <p14:tracePt t="6211" x="2713038" y="2146300"/>
          <p14:tracePt t="6218" x="2693988" y="2146300"/>
          <p14:tracePt t="6226" x="2657475" y="2146300"/>
          <p14:tracePt t="6233" x="2640013" y="2146300"/>
          <p14:tracePt t="6241" x="2620963" y="2146300"/>
          <p14:tracePt t="6247" x="2603500" y="2146300"/>
          <p14:tracePt t="6255" x="2593975" y="2146300"/>
          <p14:tracePt t="6262" x="2574925" y="2146300"/>
          <p14:tracePt t="6269" x="2566988" y="2146300"/>
          <p14:tracePt t="6284" x="2557463" y="2146300"/>
          <p14:tracePt t="6291" x="2547938" y="2146300"/>
          <p14:tracePt t="6298" x="2538413" y="2146300"/>
          <p14:tracePt t="6313" x="2538413" y="2136775"/>
          <p14:tracePt t="6328" x="2538413" y="2127250"/>
          <p14:tracePt t="6342" x="2538413" y="2119313"/>
          <p14:tracePt t="6364" x="2547938" y="2100263"/>
          <p14:tracePt t="6372" x="2557463" y="2090738"/>
          <p14:tracePt t="6379" x="2574925" y="2082800"/>
          <p14:tracePt t="6386" x="2593975" y="2073275"/>
          <p14:tracePt t="6394" x="2611438" y="2046288"/>
          <p14:tracePt t="6401" x="2620963" y="2046288"/>
          <p14:tracePt t="6408" x="2640013" y="2036763"/>
          <p14:tracePt t="6415" x="2647950" y="2017713"/>
          <p14:tracePt t="6423" x="2657475" y="2000250"/>
          <p14:tracePt t="6430" x="2667000" y="1973263"/>
          <p14:tracePt t="6439" x="2684463" y="1963738"/>
          <p14:tracePt t="6459" x="2693988" y="1954213"/>
          <p14:tracePt t="6474" x="2703513" y="1954213"/>
          <p14:tracePt t="6489" x="2713038" y="1954213"/>
          <p14:tracePt t="11287" x="2693988" y="1954213"/>
          <p14:tracePt t="11295" x="2676525" y="1963738"/>
          <p14:tracePt t="11302" x="2657475" y="1973263"/>
          <p14:tracePt t="11309" x="2611438" y="1990725"/>
          <p14:tracePt t="11316" x="2593975" y="2000250"/>
          <p14:tracePt t="11324" x="2584450" y="2009775"/>
          <p14:tracePt t="11331" x="2557463" y="2036763"/>
          <p14:tracePt t="11339" x="2547938" y="2046288"/>
          <p14:tracePt t="11346" x="2530475" y="2063750"/>
          <p14:tracePt t="11353" x="2501900" y="2082800"/>
          <p14:tracePt t="11360" x="2484438" y="2100263"/>
          <p14:tracePt t="11368" x="2465388" y="2127250"/>
          <p14:tracePt t="11375" x="2457450" y="2136775"/>
          <p14:tracePt t="11382" x="2438400" y="2155825"/>
          <p14:tracePt t="11391" x="2419350" y="2173288"/>
          <p14:tracePt t="11397" x="2411413" y="2182813"/>
          <p14:tracePt t="11404" x="2401888" y="2192338"/>
          <p14:tracePt t="11411" x="2401888" y="2200275"/>
          <p14:tracePt t="11419" x="2392363" y="2219325"/>
          <p14:tracePt t="11426" x="2382838" y="2219325"/>
          <p14:tracePt t="11433" x="2374900" y="2228850"/>
          <p14:tracePt t="11441" x="2365375" y="2228850"/>
          <p14:tracePt t="11448" x="2346325" y="2228850"/>
          <p14:tracePt t="11462" x="2338388" y="2228850"/>
          <p14:tracePt t="11477" x="2328863" y="2228850"/>
          <p14:tracePt t="11484" x="2319338" y="2228850"/>
          <p14:tracePt t="11492" x="2309813" y="2228850"/>
          <p14:tracePt t="11499" x="2301875" y="2228850"/>
          <p14:tracePt t="11507" x="2292350" y="2209800"/>
          <p14:tracePt t="11514" x="2282825" y="2209800"/>
          <p14:tracePt t="11528" x="2265363" y="2200275"/>
          <p14:tracePt t="11536" x="2265363" y="2182813"/>
          <p14:tracePt t="11543" x="2265363" y="2173288"/>
          <p14:tracePt t="11550" x="2255838" y="2146300"/>
          <p14:tracePt t="11558" x="2236788" y="2119313"/>
          <p14:tracePt t="11565" x="2228850" y="2090738"/>
          <p14:tracePt t="11572" x="2219325" y="2054225"/>
          <p14:tracePt t="11579" x="2209800" y="2017713"/>
          <p14:tracePt t="11587" x="2200275" y="2000250"/>
          <p14:tracePt t="11594" x="2192338" y="1963738"/>
          <p14:tracePt t="11601" x="2173288" y="1944688"/>
          <p14:tracePt t="11608" x="2173288" y="1917700"/>
          <p14:tracePt t="11616" x="2163763" y="1890713"/>
          <p14:tracePt t="11624" x="2163763" y="1844675"/>
          <p14:tracePt t="11630" x="2163763" y="1808163"/>
          <p14:tracePt t="11639" x="2163763" y="1781175"/>
          <p14:tracePt t="11645" x="2163763" y="1744663"/>
          <p14:tracePt t="11652" x="2155825" y="1716088"/>
          <p14:tracePt t="11660" x="2155825" y="1698625"/>
          <p14:tracePt t="11667" x="2146300" y="1679575"/>
          <p14:tracePt t="11674" x="2146300" y="1662113"/>
          <p14:tracePt t="11681" x="2136775" y="1652588"/>
          <p14:tracePt t="11696" x="2127250" y="1652588"/>
          <p14:tracePt t="11704" x="2119313" y="1635125"/>
          <p14:tracePt t="11718" x="2109788" y="1625600"/>
          <p14:tracePt t="11725" x="2100263" y="1616075"/>
          <p14:tracePt t="11732" x="2082800" y="1616075"/>
          <p14:tracePt t="11747" x="2082800" y="1606550"/>
          <p14:tracePt t="11756" x="2073275" y="1606550"/>
          <p14:tracePt t="11762" x="2063750" y="1606550"/>
          <p14:tracePt t="11769" x="2054225" y="1606550"/>
          <p14:tracePt t="11777" x="2046288" y="1606550"/>
          <p14:tracePt t="11784" x="2036763" y="1606550"/>
          <p14:tracePt t="11798" x="2027238" y="1606550"/>
          <p14:tracePt t="11806" x="2017713" y="1606550"/>
          <p14:tracePt t="11813" x="2000250" y="1616075"/>
          <p14:tracePt t="11820" x="1990725" y="1625600"/>
          <p14:tracePt t="11835" x="1981200" y="1662113"/>
          <p14:tracePt t="11842" x="1981200" y="1671638"/>
          <p14:tracePt t="11849" x="1981200" y="1679575"/>
          <p14:tracePt t="13654" x="1981200" y="1698625"/>
          <p14:tracePt t="13661" x="1981200" y="1752600"/>
          <p14:tracePt t="13668" x="1981200" y="1798638"/>
          <p14:tracePt t="13676" x="1981200" y="1854200"/>
          <p14:tracePt t="13683" x="1990725" y="1898650"/>
          <p14:tracePt t="13690" x="1990725" y="1990725"/>
          <p14:tracePt t="13698" x="1990725" y="2027238"/>
          <p14:tracePt t="13706" x="1990725" y="2054225"/>
          <p14:tracePt t="13712" x="1990725" y="2090738"/>
          <p14:tracePt t="13719" x="1990725" y="2127250"/>
          <p14:tracePt t="13727" x="1990725" y="2155825"/>
          <p14:tracePt t="13734" x="1990725" y="2192338"/>
          <p14:tracePt t="13741" x="1990725" y="2228850"/>
          <p14:tracePt t="13748" x="1990725" y="2282825"/>
          <p14:tracePt t="13756" x="1990725" y="2309813"/>
          <p14:tracePt t="13763" x="1990725" y="2355850"/>
          <p14:tracePt t="13771" x="1981200" y="2411413"/>
          <p14:tracePt t="13778" x="1981200" y="2447925"/>
          <p14:tracePt t="13785" x="1981200" y="2484438"/>
          <p14:tracePt t="13792" x="1973263" y="2511425"/>
          <p14:tracePt t="13799" x="1973263" y="2547938"/>
          <p14:tracePt t="13807" x="1973263" y="2565400"/>
          <p14:tracePt t="13814" x="1973263" y="2584450"/>
          <p14:tracePt t="13822" x="1963738" y="2593975"/>
          <p14:tracePt t="13829" x="1963738" y="2611438"/>
          <p14:tracePt t="13836" x="1963738" y="2630488"/>
          <p14:tracePt t="13843" x="1954213" y="2638425"/>
          <p14:tracePt t="13858" x="1954213" y="2647950"/>
          <p14:tracePt t="13865" x="1954213" y="2657475"/>
          <p14:tracePt t="13873" x="1954213" y="2667000"/>
          <p14:tracePt t="13895" x="1954213" y="2674938"/>
          <p14:tracePt t="13924" x="1954213" y="2684463"/>
          <p14:tracePt t="13931" x="1954213" y="2693988"/>
          <p14:tracePt t="13946" x="1954213" y="2703513"/>
          <p14:tracePt t="13953" x="1954213" y="2711450"/>
          <p14:tracePt t="13967" x="1954213" y="2720975"/>
          <p14:tracePt t="13982" x="1944688" y="2720975"/>
          <p14:tracePt t="14007" x="1944688" y="2730500"/>
          <p14:tracePt t="14062" x="1936750" y="2730500"/>
          <p14:tracePt t="14128" x="1927225" y="2730500"/>
          <p14:tracePt t="14150" x="1927225" y="2711450"/>
          <p14:tracePt t="14158" x="1917700" y="2693988"/>
          <p14:tracePt t="14165" x="1917700" y="2684463"/>
          <p14:tracePt t="14172" x="1917700" y="2674938"/>
          <p14:tracePt t="14179" x="1917700" y="2657475"/>
          <p14:tracePt t="14187" x="1917700" y="2620963"/>
          <p14:tracePt t="14194" x="1917700" y="2584450"/>
          <p14:tracePt t="14209" x="1917700" y="2465388"/>
          <p14:tracePt t="14216" x="1917700" y="2438400"/>
          <p14:tracePt t="14224" x="1917700" y="2401888"/>
          <p14:tracePt t="14239" x="1944688" y="2265363"/>
          <p14:tracePt t="14245" x="1954213" y="2228850"/>
          <p14:tracePt t="14252" x="1963738" y="2209800"/>
          <p14:tracePt t="14260" x="1973263" y="2192338"/>
          <p14:tracePt t="14267" x="1981200" y="2173288"/>
          <p14:tracePt t="14275" x="1990725" y="2136775"/>
          <p14:tracePt t="14282" x="2000250" y="2109788"/>
          <p14:tracePt t="14289" x="2000250" y="2090738"/>
          <p14:tracePt t="14296" x="2017713" y="2063750"/>
          <p14:tracePt t="14303" x="2027238" y="2017713"/>
          <p14:tracePt t="14311" x="2027238" y="2000250"/>
          <p14:tracePt t="14318" x="2036763" y="1973263"/>
          <p14:tracePt t="14325" x="2036763" y="1954213"/>
          <p14:tracePt t="14333" x="2036763" y="1927225"/>
          <p14:tracePt t="14341" x="2046288" y="1917700"/>
          <p14:tracePt t="14348" x="2046288" y="1898650"/>
          <p14:tracePt t="14355" x="2054225" y="1881188"/>
          <p14:tracePt t="14362" x="2054225" y="1862138"/>
          <p14:tracePt t="14369" x="2054225" y="1854200"/>
          <p14:tracePt t="14376" x="2063750" y="1835150"/>
          <p14:tracePt t="14391" x="2073275" y="1817688"/>
          <p14:tracePt t="14398" x="2073275" y="1798638"/>
          <p14:tracePt t="14406" x="2090738" y="1789113"/>
          <p14:tracePt t="14413" x="2090738" y="1781175"/>
          <p14:tracePt t="14420" x="2090738" y="1752600"/>
          <p14:tracePt t="14435" x="2090738" y="1744663"/>
          <p14:tracePt t="14442" x="2090738" y="1735138"/>
          <p14:tracePt t="14449" x="2090738" y="1725613"/>
          <p14:tracePt t="14464" x="2082800" y="1725613"/>
          <p14:tracePt t="14473" x="2073275" y="1725613"/>
          <p14:tracePt t="14479" x="2063750" y="1725613"/>
          <p14:tracePt t="14486" x="2054225" y="1725613"/>
          <p14:tracePt t="14493" x="2046288" y="1725613"/>
          <p14:tracePt t="14501" x="2036763" y="1725613"/>
          <p14:tracePt t="14515" x="2027238" y="1725613"/>
          <p14:tracePt t="14523" x="2017713" y="1725613"/>
          <p14:tracePt t="14530" x="2009775" y="1725613"/>
          <p14:tracePt t="14537" x="2000250" y="1725613"/>
          <p14:tracePt t="14544" x="1990725" y="1725613"/>
          <p14:tracePt t="14566" x="1981200" y="1725613"/>
          <p14:tracePt t="14574" x="1973263" y="1735138"/>
          <p14:tracePt t="14581" x="1973263" y="1744663"/>
          <p14:tracePt t="14590" x="1963738" y="1762125"/>
          <p14:tracePt t="14596" x="1954213" y="1771650"/>
          <p14:tracePt t="14603" x="1936750" y="1781175"/>
          <p14:tracePt t="14610" x="1927225" y="1789113"/>
          <p14:tracePt t="14618" x="1917700" y="1808163"/>
          <p14:tracePt t="14625" x="1908175" y="1854200"/>
          <p14:tracePt t="14632" x="1900238" y="1881188"/>
          <p14:tracePt t="14639" x="1900238" y="1917700"/>
          <p14:tracePt t="14647" x="1900238" y="1954213"/>
          <p14:tracePt t="14654" x="1900238" y="1973263"/>
          <p14:tracePt t="14661" x="1900238" y="2000250"/>
          <p14:tracePt t="14669" x="1900238" y="2017713"/>
          <p14:tracePt t="14676" x="1890713" y="2027238"/>
          <p14:tracePt t="14683" x="1890713" y="2054225"/>
          <p14:tracePt t="14691" x="1890713" y="2073275"/>
          <p14:tracePt t="14698" x="1890713" y="2082800"/>
          <p14:tracePt t="14706" x="1890713" y="2090738"/>
          <p14:tracePt t="14712" x="1890713" y="2100263"/>
          <p14:tracePt t="14720" x="1890713" y="2119313"/>
          <p14:tracePt t="14727" x="1890713" y="2146300"/>
          <p14:tracePt t="14734" x="1890713" y="2155825"/>
          <p14:tracePt t="14742" x="1890713" y="2219325"/>
          <p14:tracePt t="14749" x="1890713" y="2292350"/>
          <p14:tracePt t="14756" x="1890713" y="2382838"/>
          <p14:tracePt t="14764" x="1890713" y="2455863"/>
          <p14:tracePt t="14771" x="1890713" y="2547938"/>
          <p14:tracePt t="14778" x="1890713" y="2638425"/>
          <p14:tracePt t="14785" x="1890713" y="2674938"/>
          <p14:tracePt t="14793" x="1890713" y="2730500"/>
          <p14:tracePt t="14800" x="1890713" y="2803525"/>
          <p14:tracePt t="14808" x="1890713" y="2830513"/>
          <p14:tracePt t="14814" x="1890713" y="2903538"/>
          <p14:tracePt t="14823" x="1890713" y="2930525"/>
          <p14:tracePt t="14829" x="1890713" y="2949575"/>
          <p14:tracePt t="14836" x="1890713" y="2968625"/>
          <p14:tracePt t="14844" x="1890713" y="2976563"/>
          <p14:tracePt t="14858" x="1890713" y="2986088"/>
          <p14:tracePt t="14866" x="1890713" y="2995613"/>
          <p14:tracePt t="14888" x="1900238" y="2995613"/>
          <p14:tracePt t="14910" x="1908175" y="2995613"/>
          <p14:tracePt t="14924" x="1908175" y="2976563"/>
          <p14:tracePt t="14931" x="1917700" y="2949575"/>
          <p14:tracePt t="14939" x="1917700" y="2940050"/>
          <p14:tracePt t="14946" x="1927225" y="2922588"/>
          <p14:tracePt t="14953" x="1927225" y="2903538"/>
          <p14:tracePt t="14961" x="1927225" y="2894013"/>
          <p14:tracePt t="14968" x="1954213" y="2849563"/>
          <p14:tracePt t="14975" x="1954213" y="2830513"/>
          <p14:tracePt t="14982" x="1954213" y="2820988"/>
          <p14:tracePt t="14992" x="1954213" y="2803525"/>
          <p14:tracePt t="14997" x="1954213" y="2784475"/>
          <p14:tracePt t="15012" x="1954213" y="2730500"/>
          <p14:tracePt t="15019" x="1954213" y="2711450"/>
          <p14:tracePt t="15041" x="1954213" y="2630488"/>
          <p14:tracePt t="15048" x="1954213" y="2611438"/>
          <p14:tracePt t="15063" x="1963738" y="2528888"/>
          <p14:tracePt t="15070" x="1973263" y="2484438"/>
          <p14:tracePt t="15077" x="1973263" y="2465388"/>
          <p14:tracePt t="15085" x="1973263" y="2411413"/>
          <p14:tracePt t="15092" x="1973263" y="2392363"/>
          <p14:tracePt t="15099" x="1981200" y="2355850"/>
          <p14:tracePt t="15107" x="1981200" y="2301875"/>
          <p14:tracePt t="15114" x="1981200" y="2282825"/>
          <p14:tracePt t="15121" x="1981200" y="2255838"/>
          <p14:tracePt t="15129" x="1981200" y="2209800"/>
          <p14:tracePt t="15136" x="1981200" y="2182813"/>
          <p14:tracePt t="15143" x="1981200" y="2155825"/>
          <p14:tracePt t="15150" x="1981200" y="2109788"/>
          <p14:tracePt t="15158" x="1981200" y="2090738"/>
          <p14:tracePt t="15165" x="1981200" y="2063750"/>
          <p14:tracePt t="15173" x="1981200" y="2036763"/>
          <p14:tracePt t="15180" x="1981200" y="2009775"/>
          <p14:tracePt t="15187" x="1973263" y="1973263"/>
          <p14:tracePt t="15194" x="1973263" y="1944688"/>
          <p14:tracePt t="15201" x="1963738" y="1898650"/>
          <p14:tracePt t="15209" x="1963738" y="1871663"/>
          <p14:tracePt t="15216" x="1944688" y="1844675"/>
          <p14:tracePt t="15224" x="1944688" y="1817688"/>
          <p14:tracePt t="15231" x="1936750" y="1798638"/>
          <p14:tracePt t="15239" x="1936750" y="1781175"/>
          <p14:tracePt t="15246" x="1927225" y="1771650"/>
          <p14:tracePt t="15253" x="1927225" y="1744663"/>
          <p14:tracePt t="15267" x="1927225" y="1725613"/>
          <p14:tracePt t="15282" x="1917700" y="1716088"/>
          <p14:tracePt t="15304" x="1908175" y="1708150"/>
          <p14:tracePt t="17371" x="1881188" y="1671638"/>
          <p14:tracePt t="17379" x="1808163" y="1589088"/>
          <p14:tracePt t="17385" x="1744663" y="1516063"/>
          <p14:tracePt t="17393" x="1717675" y="1460500"/>
          <p14:tracePt t="17400" x="1698625" y="1423988"/>
          <p14:tracePt t="17408" x="1689100" y="1406525"/>
          <p14:tracePt t="17415" x="1652588" y="1387475"/>
          <p14:tracePt t="17423" x="1644650" y="1360488"/>
          <p14:tracePt t="17429" x="1644650" y="1350963"/>
          <p14:tracePt t="17436" x="1635125" y="1333500"/>
          <p14:tracePt t="17444" x="1635125" y="1323975"/>
          <p14:tracePt t="17451" x="1635125" y="1306513"/>
          <p14:tracePt t="17459" x="1625600" y="1306513"/>
          <p14:tracePt t="17466" x="1625600" y="1296988"/>
          <p14:tracePt t="17473" x="1616075" y="1277938"/>
          <p14:tracePt t="17480" x="1606550" y="1277938"/>
          <p14:tracePt t="17488" x="1606550" y="1270000"/>
          <p14:tracePt t="17495" x="1598613" y="1260475"/>
          <p14:tracePt t="17509" x="1589088" y="1250950"/>
          <p14:tracePt t="17524" x="1589088" y="1241425"/>
          <p14:tracePt t="17540" x="1570038" y="1241425"/>
          <p14:tracePt t="17547" x="1570038" y="1233488"/>
          <p14:tracePt t="17553" x="1570038" y="1223963"/>
          <p14:tracePt t="17568" x="1562100" y="1223963"/>
          <p14:tracePt t="17583" x="1552575" y="1204913"/>
          <p14:tracePt t="17590" x="1543050" y="1204913"/>
          <p14:tracePt t="17597" x="1543050" y="1187450"/>
          <p14:tracePt t="17605" x="1533525" y="1187450"/>
          <p14:tracePt t="17612" x="1525588" y="1177925"/>
          <p14:tracePt t="17620" x="1516063" y="1168400"/>
          <p14:tracePt t="17626" x="1489075" y="1160463"/>
          <p14:tracePt t="17634" x="1470025" y="1150938"/>
          <p14:tracePt t="17641" x="1443038" y="1141413"/>
          <p14:tracePt t="17649" x="1416050" y="1123950"/>
          <p14:tracePt t="17656" x="1370013" y="1087438"/>
          <p14:tracePt t="17663" x="1333500" y="1068388"/>
          <p14:tracePt t="17670" x="1260475" y="1041400"/>
          <p14:tracePt t="17677" x="1233488" y="1022350"/>
          <p14:tracePt t="17685" x="1204913" y="1004888"/>
          <p14:tracePt t="17692" x="1160463" y="968375"/>
          <p14:tracePt t="17699" x="1131888" y="958850"/>
          <p14:tracePt t="17708" x="1068388" y="931863"/>
          <p14:tracePt t="17714" x="1050925" y="931863"/>
          <p14:tracePt t="17722" x="1041400" y="93186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04283-C33C-479E-8053-96E0D4D5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88640"/>
            <a:ext cx="8795320" cy="1143000"/>
          </a:xfrm>
        </p:spPr>
        <p:txBody>
          <a:bodyPr>
            <a:normAutofit/>
          </a:bodyPr>
          <a:lstStyle/>
          <a:p>
            <a:r>
              <a:rPr lang="en-GB" sz="4800" dirty="0"/>
              <a:t>Results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92152-0890-4824-AF46-BCD21828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14</a:t>
            </a:fld>
            <a:endParaRPr lang="en-AU" altLang="x-none"/>
          </a:p>
        </p:txBody>
      </p:sp>
      <p:pic>
        <p:nvPicPr>
          <p:cNvPr id="6" name="Image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40E17DD6-078B-4D62-84F5-02114030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32" y="1191407"/>
            <a:ext cx="7848868" cy="5305835"/>
          </a:xfrm>
          <a:prstGeom prst="rect">
            <a:avLst/>
          </a:prstGeom>
        </p:spPr>
      </p:pic>
      <p:pic>
        <p:nvPicPr>
          <p:cNvPr id="9" name="Image 8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321919EB-F89D-436E-934B-872A3DC8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31" y="1191407"/>
            <a:ext cx="7848868" cy="5305835"/>
          </a:xfrm>
          <a:prstGeom prst="rect">
            <a:avLst/>
          </a:prstGeom>
        </p:spPr>
      </p:pic>
      <p:pic>
        <p:nvPicPr>
          <p:cNvPr id="11" name="Image 10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484D8B88-4FA8-42D8-8964-AB0A0ACE1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31" y="1191408"/>
            <a:ext cx="7848868" cy="5305834"/>
          </a:xfrm>
          <a:prstGeom prst="rect">
            <a:avLst/>
          </a:prstGeom>
        </p:spPr>
      </p:pic>
      <p:pic>
        <p:nvPicPr>
          <p:cNvPr id="13" name="Image 1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1EB29E28-66C5-4CD8-BFD6-32634148C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531" y="1191408"/>
            <a:ext cx="7848868" cy="5305834"/>
          </a:xfrm>
          <a:prstGeom prst="rect">
            <a:avLst/>
          </a:prstGeom>
        </p:spPr>
      </p:pic>
      <p:pic>
        <p:nvPicPr>
          <p:cNvPr id="15" name="Image 14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AFC75E7C-38F6-44EF-B257-883E9926F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529" y="1191407"/>
            <a:ext cx="7848870" cy="5305836"/>
          </a:xfrm>
          <a:prstGeom prst="rect">
            <a:avLst/>
          </a:prstGeom>
        </p:spPr>
      </p:pic>
      <p:pic>
        <p:nvPicPr>
          <p:cNvPr id="17" name="Image 16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91470C82-0724-42BE-930B-3976D0E80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528" y="1191404"/>
            <a:ext cx="7848872" cy="5305837"/>
          </a:xfrm>
          <a:prstGeom prst="rect">
            <a:avLst/>
          </a:prstGeom>
        </p:spPr>
      </p:pic>
      <p:pic>
        <p:nvPicPr>
          <p:cNvPr id="19" name="Image 18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2C0C3E4D-E1D6-4DAE-B4A0-ABBEA5FB5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531" y="1191407"/>
            <a:ext cx="7848868" cy="5305835"/>
          </a:xfrm>
          <a:prstGeom prst="rect">
            <a:avLst/>
          </a:prstGeom>
        </p:spPr>
      </p:pic>
      <p:pic>
        <p:nvPicPr>
          <p:cNvPr id="21" name="Image 20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2DA31E50-9F61-47C1-B3B7-E0BE939B56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7528" y="1190748"/>
            <a:ext cx="7848872" cy="53058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91F377-F20E-4CB8-95A2-C66EA55CA226}"/>
              </a:ext>
            </a:extLst>
          </p:cNvPr>
          <p:cNvSpPr txBox="1"/>
          <p:nvPr/>
        </p:nvSpPr>
        <p:spPr>
          <a:xfrm>
            <a:off x="7032104" y="3419708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Untrusted randomness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64FE0C6-D8D2-40A1-BBD1-398CA28B6CCA}"/>
              </a:ext>
            </a:extLst>
          </p:cNvPr>
          <p:cNvCxnSpPr/>
          <p:nvPr/>
        </p:nvCxnSpPr>
        <p:spPr>
          <a:xfrm flipH="1" flipV="1">
            <a:off x="6528048" y="3140968"/>
            <a:ext cx="539459" cy="3948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1C96A3D-486A-49EE-9E27-BBA8B0F99410}"/>
              </a:ext>
            </a:extLst>
          </p:cNvPr>
          <p:cNvSpPr txBox="1"/>
          <p:nvPr/>
        </p:nvSpPr>
        <p:spPr>
          <a:xfrm>
            <a:off x="6960096" y="4149080"/>
            <a:ext cx="20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Trusted randomness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F1EDF7-CC89-4E7F-A3D1-DC8B400CB621}"/>
              </a:ext>
            </a:extLst>
          </p:cNvPr>
          <p:cNvCxnSpPr/>
          <p:nvPr/>
        </p:nvCxnSpPr>
        <p:spPr>
          <a:xfrm flipH="1">
            <a:off x="6312024" y="4365104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82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50"/>
    </mc:Choice>
    <mc:Fallback xmlns="">
      <p:transition spd="slow" advTm="132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17614" x="3238500" y="6172200"/>
          <p14:tracePt t="17804" x="2173288" y="6684963"/>
          <p14:tracePt t="17811" x="2346325" y="6492875"/>
          <p14:tracePt t="17818" x="2603500" y="6118225"/>
          <p14:tracePt t="17825" x="2813050" y="5753100"/>
          <p14:tracePt t="17833" x="2886075" y="5653088"/>
          <p14:tracePt t="17840" x="3005138" y="5534025"/>
          <p14:tracePt t="17847" x="3122613" y="5397500"/>
          <p14:tracePt t="17854" x="3232150" y="5259388"/>
          <p14:tracePt t="17863" x="3314700" y="5159375"/>
          <p14:tracePt t="17869" x="3424238" y="5059363"/>
          <p14:tracePt t="17878" x="3525838" y="4967288"/>
          <p14:tracePt t="17884" x="3598863" y="4884738"/>
          <p14:tracePt t="17891" x="3698875" y="4794250"/>
          <p14:tracePt t="17898" x="3762375" y="4711700"/>
          <p14:tracePt t="17905" x="3898900" y="4529138"/>
          <p14:tracePt t="17913" x="3954463" y="4465638"/>
          <p14:tracePt t="17920" x="4054475" y="4365625"/>
          <p14:tracePt t="17928" x="4192588" y="4237038"/>
          <p14:tracePt t="17935" x="4292600" y="4137025"/>
          <p14:tracePt t="17942" x="4429125" y="4064000"/>
          <p14:tracePt t="17949" x="4521200" y="3963988"/>
          <p14:tracePt t="17957" x="4602163" y="3908425"/>
          <p14:tracePt t="17964" x="4648200" y="3852863"/>
          <p14:tracePt t="17971" x="4694238" y="3844925"/>
          <p14:tracePt t="17979" x="4711700" y="3835400"/>
          <p14:tracePt t="17986" x="4730750" y="3825875"/>
          <p14:tracePt t="17995" x="4740275" y="3825875"/>
          <p14:tracePt t="18037" x="4740275" y="3835400"/>
          <p14:tracePt t="18059" x="4740275" y="3852863"/>
          <p14:tracePt t="18066" x="4730750" y="3862388"/>
          <p14:tracePt t="18074" x="4721225" y="3871913"/>
          <p14:tracePt t="18096" x="4721225" y="3881438"/>
          <p14:tracePt t="18161" x="4730750" y="3871913"/>
          <p14:tracePt t="18176" x="4740275" y="3871913"/>
          <p14:tracePt t="18212" x="4784725" y="3862388"/>
          <p14:tracePt t="18219" x="4803775" y="3862388"/>
          <p14:tracePt t="18227" x="4813300" y="3844925"/>
          <p14:tracePt t="18234" x="4830763" y="3844925"/>
          <p14:tracePt t="18242" x="4840288" y="3835400"/>
          <p14:tracePt t="18249" x="4849813" y="3835400"/>
          <p14:tracePt t="18256" x="4886325" y="3825875"/>
          <p14:tracePt t="18263" x="4903788" y="3816350"/>
          <p14:tracePt t="18271" x="4922838" y="3816350"/>
          <p14:tracePt t="18278" x="4949825" y="3808413"/>
          <p14:tracePt t="18285" x="5005388" y="3779838"/>
          <p14:tracePt t="18293" x="5041900" y="3762375"/>
          <p14:tracePt t="18307" x="5260975" y="3652838"/>
          <p14:tracePt t="18314" x="5278438" y="3643313"/>
          <p14:tracePt t="18322" x="5341938" y="3606800"/>
          <p14:tracePt t="18330" x="5434013" y="3552825"/>
          <p14:tracePt t="18336" x="5516563" y="3524250"/>
          <p14:tracePt t="18344" x="5580063" y="3516313"/>
          <p14:tracePt t="18351" x="5634038" y="3487738"/>
          <p14:tracePt t="18365" x="5670550" y="3479800"/>
          <p14:tracePt t="18367" x="5699125" y="3470275"/>
          <p14:tracePt t="18373" x="5745163" y="3443288"/>
          <p14:tracePt t="18380" x="5772150" y="3433763"/>
          <p14:tracePt t="18387" x="5789613" y="3433763"/>
          <p14:tracePt t="18395" x="5818188" y="3424238"/>
          <p14:tracePt t="18402" x="5862638" y="3414713"/>
          <p14:tracePt t="18409" x="5891213" y="3406775"/>
          <p14:tracePt t="18417" x="5918200" y="3406775"/>
          <p14:tracePt t="18424" x="5964238" y="3406775"/>
          <p14:tracePt t="18431" x="5991225" y="3397250"/>
          <p14:tracePt t="18439" x="6018213" y="3397250"/>
          <p14:tracePt t="18446" x="6073775" y="3387725"/>
          <p14:tracePt t="18453" x="6110288" y="3378200"/>
          <p14:tracePt t="18461" x="6137275" y="3370263"/>
          <p14:tracePt t="18468" x="6183313" y="3341688"/>
          <p14:tracePt t="18475" x="6210300" y="3333750"/>
          <p14:tracePt t="18482" x="6227763" y="3333750"/>
          <p14:tracePt t="18489" x="6256338" y="3324225"/>
          <p14:tracePt t="18497" x="6292850" y="3314700"/>
          <p14:tracePt t="18504" x="6319838" y="3305175"/>
          <p14:tracePt t="18512" x="6365875" y="3297238"/>
          <p14:tracePt t="18519" x="6392863" y="3278188"/>
          <p14:tracePt t="18527" x="6419850" y="3268663"/>
          <p14:tracePt t="18533" x="6475413" y="3260725"/>
          <p14:tracePt t="18541" x="6529388" y="3224213"/>
          <p14:tracePt t="18555" x="6694488" y="3178175"/>
          <p14:tracePt t="18563" x="6704013" y="3178175"/>
          <p14:tracePt t="18570" x="6740525" y="3159125"/>
          <p14:tracePt t="18578" x="6767513" y="3151188"/>
          <p14:tracePt t="18585" x="6794500" y="3151188"/>
          <p14:tracePt t="18592" x="6813550" y="3151188"/>
          <p14:tracePt t="18599" x="6858000" y="3114675"/>
          <p14:tracePt t="18606" x="6894513" y="3105150"/>
          <p14:tracePt t="18614" x="6923088" y="3095625"/>
          <p14:tracePt t="18621" x="6967538" y="3078163"/>
          <p14:tracePt t="18629" x="6996113" y="3068638"/>
          <p14:tracePt t="18636" x="7023100" y="3059113"/>
          <p14:tracePt t="18644" x="7050088" y="3041650"/>
          <p14:tracePt t="18650" x="7086600" y="3041650"/>
          <p14:tracePt t="18657" x="7123113" y="3041650"/>
          <p14:tracePt t="18665" x="7169150" y="3032125"/>
          <p14:tracePt t="18672" x="7186613" y="3032125"/>
          <p14:tracePt t="18680" x="7223125" y="3013075"/>
          <p14:tracePt t="18687" x="7259638" y="3013075"/>
          <p14:tracePt t="18695" x="7288213" y="3005138"/>
          <p14:tracePt t="18701" x="7334250" y="2995613"/>
          <p14:tracePt t="18709" x="7388225" y="2976563"/>
          <p14:tracePt t="18716" x="7451725" y="2959100"/>
          <p14:tracePt t="18723" x="7507288" y="2940050"/>
          <p14:tracePt t="18731" x="7570788" y="2922588"/>
          <p14:tracePt t="18738" x="7626350" y="2922588"/>
          <p14:tracePt t="18746" x="7670800" y="2894013"/>
          <p14:tracePt t="18752" x="7735888" y="2886075"/>
          <p14:tracePt t="18761" x="7762875" y="2886075"/>
          <p14:tracePt t="18767" x="7816850" y="2886075"/>
          <p14:tracePt t="18774" x="7862888" y="2886075"/>
          <p14:tracePt t="18782" x="7935913" y="2886075"/>
          <p14:tracePt t="18789" x="7991475" y="2886075"/>
          <p14:tracePt t="18797" x="8118475" y="2876550"/>
          <p14:tracePt t="18803" x="8247063" y="2876550"/>
          <p14:tracePt t="18811" x="8301038" y="2876550"/>
          <p14:tracePt t="18818" x="8374063" y="2876550"/>
          <p14:tracePt t="18825" x="8439150" y="2876550"/>
          <p14:tracePt t="18833" x="8529638" y="2876550"/>
          <p14:tracePt t="18840" x="8621713" y="2849563"/>
          <p14:tracePt t="18847" x="8831263" y="2803525"/>
          <p14:tracePt t="18863" x="9398000" y="2601913"/>
          <p14:tracePt t="20673" x="9378950" y="2611438"/>
          <p14:tracePt t="20681" x="9342438" y="2630488"/>
          <p14:tracePt t="20688" x="9259888" y="2667000"/>
          <p14:tracePt t="20696" x="9196388" y="2720975"/>
          <p14:tracePt t="20703" x="9096375" y="2747963"/>
          <p14:tracePt t="20711" x="9069388" y="2767013"/>
          <p14:tracePt t="20717" x="8996363" y="2794000"/>
          <p14:tracePt t="20724" x="8967788" y="2803525"/>
          <p14:tracePt t="20731" x="8921750" y="2840038"/>
          <p14:tracePt t="20739" x="8885238" y="2849563"/>
          <p14:tracePt t="20747" x="8877300" y="2857500"/>
          <p14:tracePt t="20753" x="8867775" y="2867025"/>
          <p14:tracePt t="20761" x="8858250" y="2867025"/>
          <p14:tracePt t="20768" x="8840788" y="2876550"/>
          <p14:tracePt t="20776" x="8831263" y="2886075"/>
          <p14:tracePt t="20783" x="8821738" y="2894013"/>
          <p14:tracePt t="20790" x="8812213" y="2894013"/>
          <p14:tracePt t="20797" x="8804275" y="2894013"/>
          <p14:tracePt t="20805" x="8804275" y="2903538"/>
          <p14:tracePt t="20813" x="8794750" y="2922588"/>
          <p14:tracePt t="20819" x="8785225" y="2922588"/>
          <p14:tracePt t="20827" x="8775700" y="2922588"/>
          <p14:tracePt t="20834" x="8758238" y="2930525"/>
          <p14:tracePt t="20841" x="8739188" y="2940050"/>
          <p14:tracePt t="20849" x="8731250" y="2940050"/>
          <p14:tracePt t="20856" x="8712200" y="2949575"/>
          <p14:tracePt t="20863" x="8694738" y="2949575"/>
          <p14:tracePt t="20870" x="8694738" y="2959100"/>
          <p14:tracePt t="20878" x="8675688" y="2959100"/>
          <p14:tracePt t="20885" x="8658225" y="2968625"/>
          <p14:tracePt t="20892" x="8639175" y="2968625"/>
          <p14:tracePt t="20900" x="8612188" y="2968625"/>
          <p14:tracePt t="20907" x="8575675" y="2976563"/>
          <p14:tracePt t="20914" x="8548688" y="2986088"/>
          <p14:tracePt t="20921" x="8520113" y="2995613"/>
          <p14:tracePt t="20929" x="8475663" y="3005138"/>
          <p14:tracePt t="20936" x="8410575" y="3041650"/>
          <p14:tracePt t="20945" x="8383588" y="3049588"/>
          <p14:tracePt t="20951" x="8337550" y="3059113"/>
          <p14:tracePt t="20958" x="8310563" y="3078163"/>
          <p14:tracePt t="20965" x="8283575" y="3086100"/>
          <p14:tracePt t="20972" x="8210550" y="3105150"/>
          <p14:tracePt t="20980" x="8174038" y="3114675"/>
          <p14:tracePt t="20987" x="8101013" y="3141663"/>
          <p14:tracePt t="20996" x="8072438" y="3151188"/>
          <p14:tracePt t="21002" x="7991475" y="3178175"/>
          <p14:tracePt t="21009" x="7981950" y="3178175"/>
          <p14:tracePt t="21016" x="7862888" y="3224213"/>
          <p14:tracePt t="21024" x="7853363" y="3224213"/>
          <p14:tracePt t="21031" x="7570788" y="3360738"/>
          <p14:tracePt t="21038" x="7334250" y="3451225"/>
          <p14:tracePt t="25970" x="7324725" y="3451225"/>
          <p14:tracePt t="25975" x="7315200" y="3451225"/>
          <p14:tracePt t="25990" x="7305675" y="3451225"/>
          <p14:tracePt t="26005" x="7296150" y="3451225"/>
          <p14:tracePt t="26019" x="7288213" y="3451225"/>
          <p14:tracePt t="26042" x="7278688" y="3451225"/>
          <p14:tracePt t="26071" x="7259638" y="3451225"/>
          <p14:tracePt t="26078" x="7251700" y="3451225"/>
          <p14:tracePt t="26093" x="7242175" y="3451225"/>
          <p14:tracePt t="26107" x="7232650" y="3451225"/>
          <p14:tracePt t="26114" x="7223125" y="3451225"/>
          <p14:tracePt t="26128" x="7215188" y="3451225"/>
          <p14:tracePt t="26136" x="7215188" y="3460750"/>
          <p14:tracePt t="26143" x="7205663" y="3460750"/>
          <p14:tracePt t="26150" x="7196138" y="3460750"/>
          <p14:tracePt t="26158" x="7178675" y="3460750"/>
          <p14:tracePt t="26165" x="7169150" y="3470275"/>
          <p14:tracePt t="26172" x="7150100" y="3470275"/>
          <p14:tracePt t="26187" x="7142163" y="3470275"/>
          <p14:tracePt t="26195" x="7132638" y="3470275"/>
          <p14:tracePt t="26202" x="7123113" y="3479800"/>
          <p14:tracePt t="26209" x="7113588" y="3479800"/>
          <p14:tracePt t="26216" x="7096125" y="3479800"/>
          <p14:tracePt t="26223" x="7086600" y="3479800"/>
          <p14:tracePt t="26238" x="7077075" y="3479800"/>
          <p14:tracePt t="26253" x="7069138" y="3479800"/>
          <p14:tracePt t="26260" x="7059613" y="3479800"/>
          <p14:tracePt t="26275" x="7050088" y="3487738"/>
          <p14:tracePt t="26282" x="7040563" y="3487738"/>
          <p14:tracePt t="26297" x="7023100" y="3497263"/>
          <p14:tracePt t="26304" x="7013575" y="3497263"/>
          <p14:tracePt t="26312" x="7004050" y="3497263"/>
          <p14:tracePt t="26319" x="6996113" y="3506788"/>
          <p14:tracePt t="26326" x="6986588" y="3506788"/>
          <p14:tracePt t="26333" x="6977063" y="3506788"/>
          <p14:tracePt t="26348" x="6967538" y="3506788"/>
          <p14:tracePt t="26355" x="6959600" y="3506788"/>
          <p14:tracePt t="26363" x="6940550" y="3506788"/>
          <p14:tracePt t="26370" x="6931025" y="3516313"/>
          <p14:tracePt t="26378" x="6923088" y="3516313"/>
          <p14:tracePt t="26384" x="6913563" y="3516313"/>
          <p14:tracePt t="26391" x="6904038" y="3516313"/>
          <p14:tracePt t="26399" x="6886575" y="3516313"/>
          <p14:tracePt t="26406" x="6850063" y="3543300"/>
          <p14:tracePt t="26414" x="6831013" y="3543300"/>
          <p14:tracePt t="26421" x="6804025" y="3543300"/>
          <p14:tracePt t="26428" x="6777038" y="3543300"/>
          <p14:tracePt t="26436" x="6740525" y="3543300"/>
          <p14:tracePt t="26443" x="6704013" y="3543300"/>
          <p14:tracePt t="26450" x="6675438" y="3543300"/>
          <p14:tracePt t="26457" x="6638925" y="3543300"/>
          <p14:tracePt t="26464" x="6602413" y="3543300"/>
          <p14:tracePt t="26472" x="6575425" y="3543300"/>
          <p14:tracePt t="26479" x="6538913" y="3552825"/>
          <p14:tracePt t="26486" x="6502400" y="3552825"/>
          <p14:tracePt t="26494" x="6475413" y="3552825"/>
          <p14:tracePt t="26501" x="6446838" y="3552825"/>
          <p14:tracePt t="26508" x="6419850" y="3560763"/>
          <p14:tracePt t="26516" x="6402388" y="3560763"/>
          <p14:tracePt t="26523" x="6373813" y="3560763"/>
          <p14:tracePt t="26530" x="6337300" y="3560763"/>
          <p14:tracePt t="26537" x="6319838" y="3560763"/>
          <p14:tracePt t="26545" x="6292850" y="3560763"/>
          <p14:tracePt t="26552" x="6227763" y="3560763"/>
          <p14:tracePt t="26560" x="6191250" y="3560763"/>
          <p14:tracePt t="26567" x="6127750" y="3560763"/>
          <p14:tracePt t="26574" x="6064250" y="3589338"/>
          <p14:tracePt t="26581" x="6037263" y="3589338"/>
          <p14:tracePt t="26588" x="5964238" y="3597275"/>
          <p14:tracePt t="26596" x="5935663" y="3606800"/>
          <p14:tracePt t="26604" x="5862638" y="3606800"/>
          <p14:tracePt t="26612" x="5808663" y="3616325"/>
          <p14:tracePt t="26618" x="5735638" y="3616325"/>
          <p14:tracePt t="26625" x="5653088" y="3633788"/>
          <p14:tracePt t="26632" x="5580063" y="3633788"/>
          <p14:tracePt t="26640" x="5507038" y="3643313"/>
          <p14:tracePt t="26647" x="5443538" y="3670300"/>
          <p14:tracePt t="26654" x="5397500" y="3670300"/>
          <p14:tracePt t="26662" x="5324475" y="3689350"/>
          <p14:tracePt t="26669" x="5251450" y="3706813"/>
          <p14:tracePt t="26676" x="5141913" y="3716338"/>
          <p14:tracePt t="26684" x="4995863" y="3735388"/>
          <p14:tracePt t="26691" x="4895850" y="3743325"/>
          <p14:tracePt t="26698" x="4784725" y="3762375"/>
          <p14:tracePt t="26706" x="4675188" y="3771900"/>
          <p14:tracePt t="26713" x="4584700" y="3771900"/>
          <p14:tracePt t="26720" x="4484688" y="3789363"/>
          <p14:tracePt t="26728" x="4346575" y="3789363"/>
          <p14:tracePt t="26735" x="4246563" y="3789363"/>
          <p14:tracePt t="26742" x="4156075" y="3789363"/>
          <p14:tracePt t="26749" x="4100513" y="3789363"/>
          <p14:tracePt t="26756" x="4027488" y="3789363"/>
          <p14:tracePt t="26764" x="4000500" y="3789363"/>
          <p14:tracePt t="26771" x="3927475" y="3816350"/>
          <p14:tracePt t="26779" x="3862388" y="3825875"/>
          <p14:tracePt t="26786" x="3789363" y="3825875"/>
          <p14:tracePt t="26793" x="3716338" y="3825875"/>
          <p14:tracePt t="26800" x="3643313" y="3835400"/>
          <p14:tracePt t="26808" x="3616325" y="3835400"/>
          <p14:tracePt t="26815" x="3543300" y="3852863"/>
          <p14:tracePt t="26823" x="3516313" y="3852863"/>
          <p14:tracePt t="26830" x="3470275" y="3852863"/>
          <p14:tracePt t="26837" x="3443288" y="3852863"/>
          <p14:tracePt t="26845" x="3416300" y="3852863"/>
          <p14:tracePt t="26852" x="3379788" y="3862388"/>
          <p14:tracePt t="26859" x="3343275" y="3862388"/>
          <p14:tracePt t="26866" x="3314700" y="3871913"/>
          <p14:tracePt t="26873" x="3241675" y="3881438"/>
          <p14:tracePt t="26881" x="3178175" y="3889375"/>
          <p14:tracePt t="26888" x="3141663" y="3889375"/>
          <p14:tracePt t="26895" x="3114675" y="3889375"/>
          <p14:tracePt t="26903" x="3078163" y="3898900"/>
          <p14:tracePt t="26910" x="3041650" y="3898900"/>
          <p14:tracePt t="26917" x="3005138" y="3927475"/>
          <p14:tracePt t="26924" x="2976563" y="3927475"/>
          <p14:tracePt t="26932" x="2968625" y="3935413"/>
          <p14:tracePt t="26939" x="2949575" y="3935413"/>
          <p14:tracePt t="26946" x="2940050" y="3935413"/>
          <p14:tracePt t="26954" x="2932113" y="3935413"/>
          <p14:tracePt t="26962" x="2922588" y="3944938"/>
          <p14:tracePt t="26968" x="2913063" y="3954463"/>
          <p14:tracePt t="26976" x="2895600" y="3963988"/>
          <p14:tracePt t="26983" x="2886075" y="3963988"/>
          <p14:tracePt t="27546" x="2886075" y="4173538"/>
          <p14:tracePt t="27553" x="2886075" y="4511675"/>
          <p14:tracePt t="27560" x="2867025" y="4711700"/>
          <p14:tracePt t="27567" x="2867025" y="4986338"/>
          <p14:tracePt t="27574" x="2867025" y="5287963"/>
          <p14:tracePt t="27582" x="2867025" y="5434013"/>
          <p14:tracePt t="27590" x="2867025" y="5653088"/>
          <p14:tracePt t="27597" x="2867025" y="5799138"/>
          <p14:tracePt t="27604" x="2867025" y="5945188"/>
          <p14:tracePt t="27612" x="2886075" y="6008688"/>
          <p14:tracePt t="27619" x="2895600" y="6081713"/>
          <p14:tracePt t="27626" x="2903538" y="6118225"/>
          <p14:tracePt t="27633" x="2913063" y="6137275"/>
          <p14:tracePt t="27640" x="2922588" y="6154738"/>
          <p14:tracePt t="27656" x="2932113" y="6173788"/>
          <p14:tracePt t="27662" x="2940050" y="6181725"/>
          <p14:tracePt t="27677" x="2949575" y="6181725"/>
          <p14:tracePt t="27684" x="2949575" y="6191250"/>
          <p14:tracePt t="27691" x="2968625" y="6191250"/>
          <p14:tracePt t="27728" x="3022600" y="6227763"/>
          <p14:tracePt t="27735" x="3086100" y="6264275"/>
          <p14:tracePt t="27743" x="3086100" y="6273800"/>
          <p14:tracePt t="27750" x="3159125" y="6364288"/>
          <p14:tracePt t="27757" x="3224213" y="6429375"/>
          <p14:tracePt t="27764" x="3260725" y="6465888"/>
          <p14:tracePt t="27772" x="3287713" y="6492875"/>
          <p14:tracePt t="27779" x="3314700" y="6529388"/>
          <p14:tracePt t="27786" x="3343275" y="6538913"/>
          <p14:tracePt t="27794" x="3343275" y="6546850"/>
          <p14:tracePt t="27801" x="3351213" y="6546850"/>
          <p14:tracePt t="27808" x="3360738" y="6546850"/>
          <p14:tracePt t="27815" x="3370263" y="6546850"/>
          <p14:tracePt t="27823" x="3379788" y="6546850"/>
          <p14:tracePt t="27830" x="3387725" y="6546850"/>
          <p14:tracePt t="27838" x="3397250" y="6546850"/>
          <p14:tracePt t="27846" x="3397250" y="6538913"/>
          <p14:tracePt t="27852" x="3397250" y="6519863"/>
          <p14:tracePt t="27859" x="3397250" y="6510338"/>
          <p14:tracePt t="27867" x="3397250" y="6502400"/>
          <p14:tracePt t="27918" x="3397250" y="6492875"/>
          <p14:tracePt t="27932" x="3397250" y="6483350"/>
          <p14:tracePt t="27947" x="3397250" y="6473825"/>
          <p14:tracePt t="27961" x="3397250" y="6465888"/>
          <p14:tracePt t="27976" x="3397250" y="6456363"/>
          <p14:tracePt t="27984" x="3397250" y="6437313"/>
          <p14:tracePt t="28005" x="3397250" y="6429375"/>
          <p14:tracePt t="28013" x="3397250" y="6419850"/>
          <p14:tracePt t="28028" x="3406775" y="6410325"/>
          <p14:tracePt t="28035" x="3406775" y="6400800"/>
          <p14:tracePt t="28042" x="3416300" y="6392863"/>
          <p14:tracePt t="28056" x="3424238" y="6383338"/>
          <p14:tracePt t="28071" x="3433763" y="6383338"/>
          <p14:tracePt t="28093" x="3443288" y="6364288"/>
          <p14:tracePt t="28101" x="3452813" y="6356350"/>
          <p14:tracePt t="28115" x="3460750" y="6346825"/>
          <p14:tracePt t="28123" x="3460750" y="6337300"/>
          <p14:tracePt t="28130" x="3489325" y="6327775"/>
          <p14:tracePt t="28137" x="3497263" y="6319838"/>
          <p14:tracePt t="28146" x="3516313" y="6310313"/>
          <p14:tracePt t="28159" x="3525838" y="6310313"/>
          <p14:tracePt t="28166" x="3533775" y="6310313"/>
          <p14:tracePt t="28173" x="3543300" y="6310313"/>
          <p14:tracePt t="28181" x="3552825" y="6310313"/>
          <p14:tracePt t="28203" x="3579813" y="6310313"/>
          <p14:tracePt t="28217" x="3589338" y="6310313"/>
          <p14:tracePt t="28225" x="3598863" y="6310313"/>
          <p14:tracePt t="28232" x="3606800" y="6310313"/>
          <p14:tracePt t="28239" x="3625850" y="6300788"/>
          <p14:tracePt t="28246" x="3635375" y="6300788"/>
          <p14:tracePt t="28253" x="3652838" y="6300788"/>
          <p14:tracePt t="28262" x="3671888" y="6291263"/>
          <p14:tracePt t="28268" x="3679825" y="6291263"/>
          <p14:tracePt t="28275" x="3708400" y="6283325"/>
          <p14:tracePt t="28283" x="3725863" y="6264275"/>
          <p14:tracePt t="28290" x="3771900" y="6254750"/>
          <p14:tracePt t="28297" x="3798888" y="6246813"/>
          <p14:tracePt t="28304" x="3835400" y="6237288"/>
          <p14:tracePt t="28312" x="3871913" y="6227763"/>
          <p14:tracePt t="28319" x="3898900" y="6227763"/>
          <p14:tracePt t="28326" x="3917950" y="6227763"/>
          <p14:tracePt t="28334" x="3935413" y="6227763"/>
          <p14:tracePt t="28341" x="3963988" y="6227763"/>
          <p14:tracePt t="28348" x="3981450" y="6218238"/>
          <p14:tracePt t="28356" x="3990975" y="6218238"/>
          <p14:tracePt t="28363" x="4008438" y="6218238"/>
          <p14:tracePt t="28370" x="4027488" y="6218238"/>
          <p14:tracePt t="28379" x="4054475" y="6218238"/>
          <p14:tracePt t="28386" x="4073525" y="6218238"/>
          <p14:tracePt t="28393" x="4110038" y="6191250"/>
          <p14:tracePt t="28400" x="4164013" y="6181725"/>
          <p14:tracePt t="28407" x="4200525" y="6173788"/>
          <p14:tracePt t="28414" x="4265613" y="6173788"/>
          <p14:tracePt t="28421" x="4302125" y="6154738"/>
          <p14:tracePt t="28429" x="4338638" y="6154738"/>
          <p14:tracePt t="28437" x="4392613" y="6154738"/>
          <p14:tracePt t="28444" x="4419600" y="6145213"/>
          <p14:tracePt t="28450" x="4448175" y="6145213"/>
          <p14:tracePt t="28458" x="4492625" y="6127750"/>
          <p14:tracePt t="28465" x="4521200" y="6127750"/>
          <p14:tracePt t="28473" x="4548188" y="6127750"/>
          <p14:tracePt t="28480" x="4594225" y="6127750"/>
          <p14:tracePt t="28488" x="4621213" y="6127750"/>
          <p14:tracePt t="28495" x="4648200" y="6127750"/>
          <p14:tracePt t="28502" x="4703763" y="6127750"/>
          <p14:tracePt t="28509" x="4730750" y="6127750"/>
          <p14:tracePt t="28517" x="4776788" y="6127750"/>
          <p14:tracePt t="28524" x="4813300" y="6137275"/>
          <p14:tracePt t="28531" x="4857750" y="6137275"/>
          <p14:tracePt t="28538" x="4895850" y="6137275"/>
          <p14:tracePt t="28546" x="4932363" y="6145213"/>
          <p14:tracePt t="28553" x="4959350" y="6145213"/>
          <p14:tracePt t="28560" x="4995863" y="6145213"/>
          <p14:tracePt t="28567" x="5032375" y="6145213"/>
          <p14:tracePt t="28575" x="5078413" y="6145213"/>
          <p14:tracePt t="28582" x="5114925" y="6145213"/>
          <p14:tracePt t="28589" x="5141913" y="6145213"/>
          <p14:tracePt t="28597" x="5178425" y="6145213"/>
          <p14:tracePt t="28604" x="5224463" y="6164263"/>
          <p14:tracePt t="28612" x="5305425" y="6173788"/>
          <p14:tracePt t="28618" x="5341938" y="6173788"/>
          <p14:tracePt t="28626" x="5387975" y="6191250"/>
          <p14:tracePt t="28633" x="5461000" y="6191250"/>
          <p14:tracePt t="28640" x="5497513" y="6200775"/>
          <p14:tracePt t="28648" x="5561013" y="6200775"/>
          <p14:tracePt t="28655" x="5616575" y="6210300"/>
          <p14:tracePt t="28662" x="5708650" y="6227763"/>
          <p14:tracePt t="28670" x="5808663" y="6227763"/>
          <p14:tracePt t="28679" x="5881688" y="6227763"/>
          <p14:tracePt t="28685" x="5954713" y="6227763"/>
          <p14:tracePt t="28692" x="6008688" y="6227763"/>
          <p14:tracePt t="28699" x="6045200" y="6227763"/>
          <p14:tracePt t="28706" x="6091238" y="6227763"/>
          <p14:tracePt t="28713" x="6118225" y="6227763"/>
          <p14:tracePt t="28721" x="6173788" y="6227763"/>
          <p14:tracePt t="28729" x="6200775" y="6227763"/>
          <p14:tracePt t="28735" x="6273800" y="6227763"/>
          <p14:tracePt t="28742" x="6329363" y="6227763"/>
          <p14:tracePt t="28750" x="6402388" y="6227763"/>
          <p14:tracePt t="28758" x="6456363" y="6227763"/>
          <p14:tracePt t="28764" x="6538913" y="6227763"/>
          <p14:tracePt t="28772" x="6575425" y="6237288"/>
          <p14:tracePt t="28780" x="6630988" y="6237288"/>
          <p14:tracePt t="28787" x="6675438" y="6237288"/>
          <p14:tracePt t="28794" x="6731000" y="6237288"/>
          <p14:tracePt t="28801" x="6784975" y="6246813"/>
          <p14:tracePt t="28809" x="6867525" y="6246813"/>
          <p14:tracePt t="28815" x="6923088" y="6246813"/>
          <p14:tracePt t="28823" x="6996113" y="6246813"/>
          <p14:tracePt t="28831" x="7032625" y="6246813"/>
          <p14:tracePt t="28837" x="7086600" y="6246813"/>
          <p14:tracePt t="28846" x="7123113" y="6246813"/>
          <p14:tracePt t="28852" x="7159625" y="6246813"/>
          <p14:tracePt t="28859" x="7186613" y="6246813"/>
          <p14:tracePt t="28867" x="7215188" y="6246813"/>
          <p14:tracePt t="28874" x="7259638" y="6254750"/>
          <p14:tracePt t="28882" x="7305675" y="6264275"/>
          <p14:tracePt t="28889" x="7342188" y="6264275"/>
          <p14:tracePt t="28896" x="7415213" y="6264275"/>
          <p14:tracePt t="28903" x="7488238" y="6264275"/>
          <p14:tracePt t="28912" x="7553325" y="6291263"/>
          <p14:tracePt t="28918" x="7607300" y="6300788"/>
          <p14:tracePt t="28926" x="7653338" y="6300788"/>
          <p14:tracePt t="28932" x="7680325" y="6310313"/>
          <p14:tracePt t="28940" x="7716838" y="6310313"/>
          <p14:tracePt t="28947" x="7753350" y="6310313"/>
          <p14:tracePt t="28955" x="7772400" y="6310313"/>
          <p14:tracePt t="28962" x="7808913" y="6327775"/>
          <p14:tracePt t="28969" x="7826375" y="6327775"/>
          <p14:tracePt t="28976" x="7845425" y="6327775"/>
          <p14:tracePt t="28983" x="7872413" y="6327775"/>
          <p14:tracePt t="28991" x="7889875" y="6327775"/>
          <p14:tracePt t="28998" x="7935913" y="6327775"/>
          <p14:tracePt t="29014" x="7981950" y="6327775"/>
          <p14:tracePt t="29020" x="8018463" y="6337300"/>
          <p14:tracePt t="29027" x="8035925" y="6337300"/>
          <p14:tracePt t="29035" x="8054975" y="6337300"/>
          <p14:tracePt t="29042" x="8072438" y="6346825"/>
          <p14:tracePt t="29049" x="8101013" y="6346825"/>
          <p14:tracePt t="29057" x="8108950" y="6356350"/>
          <p14:tracePt t="29064" x="8118475" y="6356350"/>
          <p14:tracePt t="29071" x="8128000" y="6356350"/>
          <p14:tracePt t="29079" x="8137525" y="6356350"/>
          <p14:tracePt t="29086" x="8147050" y="6356350"/>
          <p14:tracePt t="29093" x="8154988" y="6356350"/>
          <p14:tracePt t="29144" x="8164513" y="6356350"/>
          <p14:tracePt t="29173" x="8164513" y="6364288"/>
          <p14:tracePt t="29210" x="8164513" y="6373813"/>
          <p14:tracePt t="29619" x="8101013" y="6356350"/>
          <p14:tracePt t="29626" x="7945438" y="6291263"/>
          <p14:tracePt t="29633" x="7753350" y="6210300"/>
          <p14:tracePt t="29640" x="7524750" y="6137275"/>
          <p14:tracePt t="29648" x="7334250" y="6072188"/>
          <p14:tracePt t="29656" x="7178675" y="5999163"/>
          <p14:tracePt t="29663" x="6913563" y="5926138"/>
          <p14:tracePt t="29670" x="6711950" y="5862638"/>
          <p14:tracePt t="29677" x="6565900" y="5807075"/>
          <p14:tracePt t="29685" x="6446838" y="5716588"/>
          <p14:tracePt t="29692" x="6246813" y="5597525"/>
          <p14:tracePt t="29699" x="6091238" y="5507038"/>
          <p14:tracePt t="29707" x="5935663" y="5397500"/>
          <p14:tracePt t="29714" x="5818188" y="5305425"/>
          <p14:tracePt t="29721" x="5662613" y="5178425"/>
          <p14:tracePt t="29728" x="5470525" y="4976813"/>
          <p14:tracePt t="29736" x="5260975" y="4767263"/>
          <p14:tracePt t="29743" x="5122863" y="4621213"/>
          <p14:tracePt t="29750" x="5005388" y="4519613"/>
          <p14:tracePt t="29757" x="4895850" y="4429125"/>
          <p14:tracePt t="29764" x="4813300" y="4329113"/>
          <p14:tracePt t="29772" x="4694238" y="4191000"/>
          <p14:tracePt t="29781" x="4584700" y="4090988"/>
          <p14:tracePt t="29787" x="4529138" y="4027488"/>
          <p14:tracePt t="29794" x="4484688" y="3954463"/>
          <p14:tracePt t="29801" x="4456113" y="3927475"/>
          <p14:tracePt t="29809" x="4438650" y="3908425"/>
          <p14:tracePt t="29816" x="4411663" y="3889375"/>
          <p14:tracePt t="29823" x="4383088" y="3881438"/>
          <p14:tracePt t="29831" x="4365625" y="3852863"/>
          <p14:tracePt t="29837" x="4338638" y="3844925"/>
          <p14:tracePt t="29845" x="4319588" y="3835400"/>
          <p14:tracePt t="29853" x="4302125" y="3825875"/>
          <p14:tracePt t="29860" x="4273550" y="3816350"/>
          <p14:tracePt t="29867" x="4246563" y="3808413"/>
          <p14:tracePt t="29874" x="4229100" y="3798888"/>
          <p14:tracePt t="29882" x="4200525" y="3798888"/>
          <p14:tracePt t="29889" x="4156075" y="3789363"/>
          <p14:tracePt t="29897" x="4137025" y="3789363"/>
          <p14:tracePt t="29903" x="4119563" y="3789363"/>
          <p14:tracePt t="29912" x="4100513" y="3789363"/>
          <p14:tracePt t="29918" x="4083050" y="3789363"/>
          <p14:tracePt t="29925" x="4064000" y="3789363"/>
          <p14:tracePt t="29933" x="4044950" y="3789363"/>
          <p14:tracePt t="29940" x="4017963" y="3789363"/>
          <p14:tracePt t="29948" x="3990975" y="3798888"/>
          <p14:tracePt t="29955" x="3971925" y="3808413"/>
          <p14:tracePt t="29962" x="3954463" y="3816350"/>
          <p14:tracePt t="29969" x="3935413" y="3825875"/>
          <p14:tracePt t="29977" x="3917950" y="3835400"/>
          <p14:tracePt t="29985" x="3881438" y="3844925"/>
          <p14:tracePt t="29998" x="3854450" y="3871913"/>
          <p14:tracePt t="30006" x="3835400" y="3881438"/>
          <p14:tracePt t="30014" x="3835400" y="3889375"/>
          <p14:tracePt t="30021" x="3825875" y="3889375"/>
          <p14:tracePt t="30029" x="3798888" y="3889375"/>
          <p14:tracePt t="30035" x="3789363" y="3889375"/>
          <p14:tracePt t="30042" x="3781425" y="3889375"/>
          <p14:tracePt t="30050" x="3762375" y="3889375"/>
          <p14:tracePt t="30057" x="3752850" y="3889375"/>
          <p14:tracePt t="30064" x="3744913" y="3889375"/>
          <p14:tracePt t="30072" x="3708400" y="3889375"/>
          <p14:tracePt t="30086" x="3698875" y="3889375"/>
          <p14:tracePt t="30094" x="3679825" y="3889375"/>
          <p14:tracePt t="30101" x="3671888" y="3889375"/>
          <p14:tracePt t="30108" x="3662363" y="3889375"/>
          <p14:tracePt t="30116" x="3652838" y="3889375"/>
          <p14:tracePt t="30122" x="3625850" y="3889375"/>
          <p14:tracePt t="30137" x="3606800" y="3889375"/>
          <p14:tracePt t="30146" x="3589338" y="3889375"/>
          <p14:tracePt t="30152" x="3579813" y="3889375"/>
          <p14:tracePt t="30159" x="3562350" y="3889375"/>
          <p14:tracePt t="30166" x="3543300" y="3889375"/>
          <p14:tracePt t="30174" x="3533775" y="3889375"/>
          <p14:tracePt t="30189" x="3525838" y="3889375"/>
          <p14:tracePt t="30196" x="3516313" y="3889375"/>
          <p14:tracePt t="30203" x="3506788" y="3889375"/>
          <p14:tracePt t="30210" x="3497263" y="3889375"/>
          <p14:tracePt t="30219" x="3489325" y="3898900"/>
          <p14:tracePt t="31116" x="3497263" y="3898900"/>
          <p14:tracePt t="31123" x="3516313" y="3898900"/>
          <p14:tracePt t="31131" x="3533775" y="3898900"/>
          <p14:tracePt t="31138" x="3543300" y="3898900"/>
          <p14:tracePt t="31146" x="3552825" y="3898900"/>
          <p14:tracePt t="31152" x="3570288" y="3908425"/>
          <p14:tracePt t="31175" x="3579813" y="3917950"/>
          <p14:tracePt t="31182" x="3589338" y="3917950"/>
          <p14:tracePt t="31189" x="3598863" y="3917950"/>
          <p14:tracePt t="31204" x="3606800" y="3917950"/>
          <p14:tracePt t="31212" x="3616325" y="3917950"/>
          <p14:tracePt t="31225" x="3625850" y="3917950"/>
          <p14:tracePt t="31241" x="3643313" y="3917950"/>
          <p14:tracePt t="31247" x="3652838" y="3917950"/>
          <p14:tracePt t="31255" x="3662363" y="3917950"/>
          <p14:tracePt t="31262" x="3671888" y="3917950"/>
          <p14:tracePt t="31284" x="3679825" y="3917950"/>
          <p14:tracePt t="31314" x="3689350" y="3917950"/>
          <p14:tracePt t="31321" x="3698875" y="3917950"/>
          <p14:tracePt t="31329" x="3708400" y="3917950"/>
          <p14:tracePt t="31342" x="3725863" y="3917950"/>
          <p14:tracePt t="31349" x="3744913" y="3917950"/>
          <p14:tracePt t="31357" x="3752850" y="3917950"/>
          <p14:tracePt t="31372" x="3762375" y="3917950"/>
          <p14:tracePt t="31379" x="3771900" y="3917950"/>
          <p14:tracePt t="31386" x="3781425" y="3917950"/>
          <p14:tracePt t="31393" x="3789363" y="3917950"/>
          <p14:tracePt t="31400" x="3808413" y="3908425"/>
          <p14:tracePt t="31408" x="3817938" y="3908425"/>
          <p14:tracePt t="31415" x="3825875" y="3908425"/>
          <p14:tracePt t="31422" x="3835400" y="3898900"/>
          <p14:tracePt t="31430" x="3844925" y="3898900"/>
          <p14:tracePt t="31437" x="3862388" y="3889375"/>
          <p14:tracePt t="31446" x="3871913" y="3889375"/>
          <p14:tracePt t="31452" x="3890963" y="3889375"/>
          <p14:tracePt t="31459" x="3890963" y="3881438"/>
          <p14:tracePt t="31466" x="3908425" y="3881438"/>
          <p14:tracePt t="31473" x="3917950" y="3881438"/>
          <p14:tracePt t="31488" x="3935413" y="3881438"/>
          <p14:tracePt t="31496" x="3944938" y="3881438"/>
          <p14:tracePt t="31503" x="3954463" y="3881438"/>
          <p14:tracePt t="31510" x="3963988" y="3881438"/>
          <p14:tracePt t="31517" x="3990975" y="3871913"/>
          <p14:tracePt t="31532" x="4017963" y="3862388"/>
          <p14:tracePt t="31539" x="4027488" y="3862388"/>
          <p14:tracePt t="31547" x="4054475" y="3862388"/>
          <p14:tracePt t="31554" x="4073525" y="3862388"/>
          <p14:tracePt t="31563" x="4090988" y="3862388"/>
          <p14:tracePt t="31569" x="4110038" y="3862388"/>
          <p14:tracePt t="31576" x="4119563" y="3862388"/>
          <p14:tracePt t="31583" x="4146550" y="3862388"/>
          <p14:tracePt t="31598" x="4156075" y="3862388"/>
          <p14:tracePt t="31605" x="4173538" y="3852863"/>
          <p14:tracePt t="31613" x="4192588" y="3852863"/>
          <p14:tracePt t="31620" x="4200525" y="3852863"/>
          <p14:tracePt t="31627" x="4229100" y="3852863"/>
          <p14:tracePt t="31634" x="4237038" y="3852863"/>
          <p14:tracePt t="31641" x="4256088" y="3844925"/>
          <p14:tracePt t="31649" x="4265613" y="3844925"/>
          <p14:tracePt t="31656" x="4283075" y="3844925"/>
          <p14:tracePt t="31663" x="4292600" y="3844925"/>
          <p14:tracePt t="31671" x="4310063" y="3844925"/>
          <p14:tracePt t="31679" x="4329113" y="3844925"/>
          <p14:tracePt t="31685" x="4346575" y="3844925"/>
          <p14:tracePt t="31693" x="4365625" y="3844925"/>
          <p14:tracePt t="31700" x="4383088" y="3844925"/>
          <p14:tracePt t="31707" x="4411663" y="3835400"/>
          <p14:tracePt t="31715" x="4429125" y="3835400"/>
          <p14:tracePt t="31722" x="4456113" y="3816350"/>
          <p14:tracePt t="31729" x="4475163" y="3808413"/>
          <p14:tracePt t="31737" x="4511675" y="3798888"/>
          <p14:tracePt t="31744" x="4538663" y="3789363"/>
          <p14:tracePt t="31751" x="4548188" y="3789363"/>
          <p14:tracePt t="31758" x="4565650" y="3789363"/>
          <p14:tracePt t="31765" x="4584700" y="3789363"/>
          <p14:tracePt t="31773" x="4594225" y="3789363"/>
          <p14:tracePt t="31781" x="4602163" y="3779838"/>
          <p14:tracePt t="31788" x="4621213" y="3771900"/>
          <p14:tracePt t="31796" x="4630738" y="3771900"/>
          <p14:tracePt t="31802" x="4648200" y="3762375"/>
          <p14:tracePt t="31810" x="4657725" y="3762375"/>
          <p14:tracePt t="31817" x="4684713" y="3752850"/>
          <p14:tracePt t="31824" x="4703763" y="3752850"/>
          <p14:tracePt t="31832" x="4703763" y="3743325"/>
          <p14:tracePt t="31838" x="4730750" y="3735388"/>
          <p14:tracePt t="31847" x="4748213" y="3735388"/>
          <p14:tracePt t="31854" x="4776788" y="3735388"/>
          <p14:tracePt t="31862" x="4803775" y="3716338"/>
          <p14:tracePt t="31868" x="4803775" y="3706813"/>
          <p14:tracePt t="31875" x="4830763" y="3698875"/>
          <p14:tracePt t="31882" x="4849813" y="3698875"/>
          <p14:tracePt t="31890" x="4886325" y="3698875"/>
          <p14:tracePt t="31897" x="4886325" y="3689350"/>
          <p14:tracePt t="31905" x="4903788" y="3689350"/>
          <p14:tracePt t="31912" x="4922838" y="3689350"/>
          <p14:tracePt t="31919" x="4940300" y="3689350"/>
          <p14:tracePt t="31926" x="4968875" y="3670300"/>
          <p14:tracePt t="31934" x="4986338" y="3670300"/>
          <p14:tracePt t="31941" x="5005388" y="3670300"/>
          <p14:tracePt t="31948" x="5022850" y="3670300"/>
          <p14:tracePt t="31955" x="5032375" y="3670300"/>
          <p14:tracePt t="31964" x="5059363" y="3662363"/>
          <p14:tracePt t="31970" x="5078413" y="3662363"/>
          <p14:tracePt t="31977" x="5095875" y="3662363"/>
          <p14:tracePt t="31985" x="5114925" y="3652838"/>
          <p14:tracePt t="31992" x="5141913" y="3652838"/>
          <p14:tracePt t="31999" x="5159375" y="3652838"/>
          <p14:tracePt t="32006" x="5168900" y="3652838"/>
          <p14:tracePt t="32014" x="5187950" y="3652838"/>
          <p14:tracePt t="32029" x="5205413" y="3652838"/>
          <p14:tracePt t="32036" x="5232400" y="3652838"/>
          <p14:tracePt t="32043" x="5251450" y="3652838"/>
          <p14:tracePt t="32050" x="5278438" y="3625850"/>
          <p14:tracePt t="32058" x="5287963" y="3625850"/>
          <p14:tracePt t="32065" x="5324475" y="3625850"/>
          <p14:tracePt t="32072" x="5351463" y="3625850"/>
          <p14:tracePt t="32079" x="5378450" y="3625850"/>
          <p14:tracePt t="32096" x="5497513" y="3625850"/>
          <p14:tracePt t="32102" x="5507038" y="3625850"/>
          <p14:tracePt t="32109" x="5553075" y="3616325"/>
          <p14:tracePt t="32116" x="5570538" y="3616325"/>
          <p14:tracePt t="32123" x="5597525" y="3616325"/>
          <p14:tracePt t="32131" x="5616575" y="3616325"/>
          <p14:tracePt t="32138" x="5662613" y="3606800"/>
          <p14:tracePt t="32146" x="5680075" y="3606800"/>
          <p14:tracePt t="32153" x="5708650" y="3597275"/>
          <p14:tracePt t="32160" x="5735638" y="3589338"/>
          <p14:tracePt t="32167" x="5753100" y="3589338"/>
          <p14:tracePt t="32174" x="5781675" y="3579813"/>
          <p14:tracePt t="32182" x="5818188" y="3570288"/>
          <p14:tracePt t="32189" x="5854700" y="3560763"/>
          <p14:tracePt t="32197" x="5891213" y="3560763"/>
          <p14:tracePt t="32215" x="5954713" y="3543300"/>
          <p14:tracePt t="32219" x="5991225" y="3543300"/>
          <p14:tracePt t="32226" x="6018213" y="3533775"/>
          <p14:tracePt t="32234" x="6064250" y="3516313"/>
          <p14:tracePt t="32240" x="6081713" y="3516313"/>
          <p14:tracePt t="32248" x="6110288" y="3506788"/>
          <p14:tracePt t="32255" x="6146800" y="3497263"/>
          <p14:tracePt t="32262" x="6164263" y="3497263"/>
          <p14:tracePt t="32270" x="6200775" y="3487738"/>
          <p14:tracePt t="32277" x="6237288" y="3470275"/>
          <p14:tracePt t="32284" x="6256338" y="3460750"/>
          <p14:tracePt t="32291" x="6292850" y="3451225"/>
          <p14:tracePt t="32298" x="6319838" y="3443288"/>
          <p14:tracePt t="32306" x="6346825" y="3443288"/>
          <p14:tracePt t="32314" x="6373813" y="3433763"/>
          <p14:tracePt t="32320" x="6419850" y="3414713"/>
          <p14:tracePt t="32328" x="6446838" y="3414713"/>
          <p14:tracePt t="32335" x="6465888" y="3414713"/>
          <p14:tracePt t="32343" x="6502400" y="3406775"/>
          <p14:tracePt t="32350" x="6511925" y="3406775"/>
          <p14:tracePt t="32357" x="6548438" y="3406775"/>
          <p14:tracePt t="32364" x="6565900" y="3397250"/>
          <p14:tracePt t="32371" x="6575425" y="3397250"/>
          <p14:tracePt t="32379" x="6584950" y="3387725"/>
          <p14:tracePt t="32387" x="6611938" y="3378200"/>
          <p14:tracePt t="32394" x="6638925" y="3378200"/>
          <p14:tracePt t="32401" x="6657975" y="3378200"/>
          <p14:tracePt t="32408" x="6675438" y="3370263"/>
          <p14:tracePt t="32415" x="6704013" y="3360738"/>
          <p14:tracePt t="32423" x="6757988" y="3341688"/>
          <p14:tracePt t="32431" x="6777038" y="3341688"/>
          <p14:tracePt t="32437" x="6804025" y="3333750"/>
          <p14:tracePt t="32446" x="6858000" y="3333750"/>
          <p14:tracePt t="32452" x="6877050" y="3333750"/>
          <p14:tracePt t="32459" x="6913563" y="3314700"/>
          <p14:tracePt t="32466" x="6931025" y="3314700"/>
          <p14:tracePt t="32473" x="6959600" y="3314700"/>
          <p14:tracePt t="32481" x="6967538" y="3314700"/>
          <p14:tracePt t="32488" x="6977063" y="3314700"/>
          <p14:tracePt t="32496" x="6996113" y="3314700"/>
          <p14:tracePt t="32503" x="7004050" y="3314700"/>
          <p14:tracePt t="32510" x="7013575" y="3314700"/>
          <p14:tracePt t="32517" x="7032625" y="3314700"/>
          <p14:tracePt t="32525" x="7040563" y="3314700"/>
          <p14:tracePt t="32532" x="7050088" y="3305175"/>
          <p14:tracePt t="32539" x="7059613" y="3305175"/>
          <p14:tracePt t="32547" x="7069138" y="3305175"/>
          <p14:tracePt t="32554" x="7077075" y="3305175"/>
          <p14:tracePt t="32563" x="7096125" y="3297238"/>
          <p14:tracePt t="32568" x="7113588" y="3297238"/>
          <p14:tracePt t="32576" x="7123113" y="3297238"/>
          <p14:tracePt t="32583" x="7132638" y="3287713"/>
          <p14:tracePt t="32598" x="7142163" y="3278188"/>
          <p14:tracePt t="32613" x="7150100" y="3278188"/>
          <p14:tracePt t="32627" x="7159625" y="3278188"/>
          <p14:tracePt t="32642" x="7169150" y="3278188"/>
          <p14:tracePt t="32649" x="7178675" y="3278188"/>
          <p14:tracePt t="32656" x="7196138" y="3278188"/>
          <p14:tracePt t="32678" x="7205663" y="3278188"/>
          <p14:tracePt t="32685" x="7215188" y="3278188"/>
          <p14:tracePt t="32700" x="7223125" y="3278188"/>
          <p14:tracePt t="32722" x="7232650" y="3268663"/>
          <p14:tracePt t="32751" x="7232650" y="3260725"/>
          <p14:tracePt t="32788" x="7223125" y="3260725"/>
          <p14:tracePt t="32795" x="7205663" y="3260725"/>
          <p14:tracePt t="32802" x="7169150" y="3260725"/>
          <p14:tracePt t="32809" x="7142163" y="3260725"/>
          <p14:tracePt t="32817" x="7105650" y="3260725"/>
          <p14:tracePt t="32824" x="7069138" y="3260725"/>
          <p14:tracePt t="32831" x="7032625" y="3268663"/>
          <p14:tracePt t="32839" x="7004050" y="3278188"/>
          <p14:tracePt t="32847" x="6967538" y="3287713"/>
          <p14:tracePt t="32853" x="6931025" y="3297238"/>
          <p14:tracePt t="32861" x="6904038" y="3314700"/>
          <p14:tracePt t="32868" x="6877050" y="3324225"/>
          <p14:tracePt t="32876" x="6840538" y="3341688"/>
          <p14:tracePt t="32883" x="6821488" y="3351213"/>
          <p14:tracePt t="32890" x="6804025" y="3351213"/>
          <p14:tracePt t="32897" x="6767513" y="3360738"/>
          <p14:tracePt t="32905" x="6757988" y="3360738"/>
          <p14:tracePt t="32912" x="6731000" y="3370263"/>
          <p14:tracePt t="32919" x="6704013" y="3370263"/>
          <p14:tracePt t="32926" x="6675438" y="3370263"/>
          <p14:tracePt t="32934" x="6657975" y="3378200"/>
          <p14:tracePt t="32941" x="6648450" y="3378200"/>
          <p14:tracePt t="32948" x="6638925" y="3378200"/>
          <p14:tracePt t="32956" x="6630988" y="3378200"/>
          <p14:tracePt t="32963" x="6621463" y="3378200"/>
          <p14:tracePt t="32970" x="6611938" y="3387725"/>
          <p14:tracePt t="32977" x="6602413" y="3387725"/>
          <p14:tracePt t="33036" x="6621463" y="3378200"/>
          <p14:tracePt t="33043" x="6638925" y="3370263"/>
          <p14:tracePt t="33050" x="6657975" y="3360738"/>
          <p14:tracePt t="33058" x="6694488" y="3351213"/>
          <p14:tracePt t="33065" x="6721475" y="3324225"/>
          <p14:tracePt t="33072" x="6740525" y="3324225"/>
          <p14:tracePt t="33080" x="6757988" y="3314700"/>
          <p14:tracePt t="33087" x="6813550" y="3297238"/>
          <p14:tracePt t="33094" x="6840538" y="3287713"/>
          <p14:tracePt t="33101" x="6877050" y="3278188"/>
          <p14:tracePt t="33109" x="6913563" y="3278188"/>
          <p14:tracePt t="33124" x="6986588" y="3251200"/>
          <p14:tracePt t="33138" x="7050088" y="3241675"/>
          <p14:tracePt t="33146" x="7077075" y="3224213"/>
          <p14:tracePt t="33153" x="7105650" y="3214688"/>
          <p14:tracePt t="33161" x="7150100" y="3205163"/>
          <p14:tracePt t="33167" x="7178675" y="3195638"/>
          <p14:tracePt t="33174" x="7251700" y="3178175"/>
          <p14:tracePt t="33182" x="7296150" y="3168650"/>
          <p14:tracePt t="33190" x="7370763" y="3159125"/>
          <p14:tracePt t="33197" x="7407275" y="3159125"/>
          <p14:tracePt t="33204" x="7480300" y="3141663"/>
          <p14:tracePt t="33212" x="7516813" y="3132138"/>
          <p14:tracePt t="33218" x="7580313" y="3114675"/>
          <p14:tracePt t="33225" x="7626350" y="3105150"/>
          <p14:tracePt t="33233" x="7699375" y="3086100"/>
          <p14:tracePt t="33240" x="7743825" y="3078163"/>
          <p14:tracePt t="33248" x="7816850" y="3068638"/>
          <p14:tracePt t="33255" x="7881938" y="3068638"/>
          <p14:tracePt t="33263" x="7908925" y="3049588"/>
          <p14:tracePt t="33270" x="7981950" y="3041650"/>
          <p14:tracePt t="33277" x="7999413" y="3041650"/>
          <p14:tracePt t="33284" x="8035925" y="3032125"/>
          <p14:tracePt t="33292" x="8064500" y="3032125"/>
          <p14:tracePt t="33298" x="8101013" y="3032125"/>
          <p14:tracePt t="33306" x="8118475" y="3032125"/>
          <p14:tracePt t="33313" x="8147050" y="3032125"/>
          <p14:tracePt t="33321" x="8174038" y="3022600"/>
          <p14:tracePt t="33329" x="8191500" y="3022600"/>
          <p14:tracePt t="33335" x="8237538" y="3005138"/>
          <p14:tracePt t="33342" x="8264525" y="3005138"/>
          <p14:tracePt t="33350" x="8293100" y="3005138"/>
          <p14:tracePt t="33357" x="8337550" y="3005138"/>
          <p14:tracePt t="33365" x="8366125" y="3005138"/>
          <p14:tracePt t="33372" x="8393113" y="2986088"/>
          <p14:tracePt t="33379" x="8439150" y="2986088"/>
          <p14:tracePt t="33387" x="8456613" y="2986088"/>
          <p14:tracePt t="33394" x="8483600" y="2976563"/>
          <p14:tracePt t="33401" x="8502650" y="2976563"/>
          <p14:tracePt t="33408" x="8529638" y="2976563"/>
          <p14:tracePt t="33415" x="8548688" y="2968625"/>
          <p14:tracePt t="33423" x="8556625" y="2968625"/>
          <p14:tracePt t="33431" x="8575675" y="2959100"/>
          <p14:tracePt t="33437" x="8585200" y="2959100"/>
          <p14:tracePt t="33446" x="8602663" y="2949575"/>
          <p14:tracePt t="33452" x="8612188" y="2949575"/>
          <p14:tracePt t="33459" x="8629650" y="2949575"/>
          <p14:tracePt t="33466" x="8639175" y="2949575"/>
          <p14:tracePt t="33474" x="8658225" y="2949575"/>
          <p14:tracePt t="33482" x="8666163" y="2949575"/>
          <p14:tracePt t="33489" x="8675688" y="2940050"/>
          <p14:tracePt t="33496" x="8694738" y="2940050"/>
          <p14:tracePt t="33503" x="8702675" y="2940050"/>
          <p14:tracePt t="33511" x="8731250" y="2930525"/>
          <p14:tracePt t="33525" x="8748713" y="2913063"/>
          <p14:tracePt t="33532" x="8758238" y="2913063"/>
          <p14:tracePt t="33539" x="8767763" y="2913063"/>
          <p14:tracePt t="33547" x="8775700" y="2903538"/>
          <p14:tracePt t="33554" x="8794750" y="2903538"/>
          <p14:tracePt t="33569" x="8804275" y="2894013"/>
          <p14:tracePt t="37644" x="8758238" y="2903538"/>
          <p14:tracePt t="37651" x="8658225" y="2949575"/>
          <p14:tracePt t="37658" x="8593138" y="2986088"/>
          <p14:tracePt t="37665" x="8493125" y="3078163"/>
          <p14:tracePt t="37673" x="8466138" y="3105150"/>
          <p14:tracePt t="37681" x="8410575" y="3159125"/>
          <p14:tracePt t="37688" x="8383588" y="3178175"/>
          <p14:tracePt t="37696" x="8366125" y="3195638"/>
          <p14:tracePt t="37702" x="8347075" y="3214688"/>
          <p14:tracePt t="37709" x="8329613" y="3224213"/>
          <p14:tracePt t="37717" x="8320088" y="3232150"/>
          <p14:tracePt t="37724" x="8310563" y="3260725"/>
          <p14:tracePt t="37732" x="8301038" y="3287713"/>
          <p14:tracePt t="37739" x="8283575" y="3314700"/>
          <p14:tracePt t="37747" x="8264525" y="3360738"/>
          <p14:tracePt t="37753" x="8237538" y="3424238"/>
          <p14:tracePt t="37760" x="8201025" y="3506788"/>
          <p14:tracePt t="37768" x="8154988" y="3606800"/>
          <p14:tracePt t="37775" x="8128000" y="3716338"/>
          <p14:tracePt t="37782" x="8072438" y="3871913"/>
          <p14:tracePt t="37789" x="8027988" y="3963988"/>
          <p14:tracePt t="37798" x="7999413" y="4064000"/>
          <p14:tracePt t="37804" x="7918450" y="4256088"/>
          <p14:tracePt t="37813" x="7889875" y="4402138"/>
          <p14:tracePt t="37819" x="7845425" y="4556125"/>
          <p14:tracePt t="37826" x="7835900" y="4629150"/>
          <p14:tracePt t="37833" x="7816850" y="4730750"/>
          <p14:tracePt t="37841" x="7816850" y="4821238"/>
          <p14:tracePt t="37848" x="7816850" y="4876800"/>
          <p14:tracePt t="37856" x="7816850" y="4949825"/>
          <p14:tracePt t="37863" x="7816850" y="4976813"/>
          <p14:tracePt t="37870" x="7816850" y="5003800"/>
          <p14:tracePt t="37877" x="7816850" y="5049838"/>
          <p14:tracePt t="37885" x="7816850" y="5059363"/>
          <p14:tracePt t="37892" x="7816850" y="5068888"/>
          <p14:tracePt t="37899" x="7826375" y="5068888"/>
          <p14:tracePt t="37906" x="7835900" y="5076825"/>
          <p14:tracePt t="37914" x="7845425" y="5086350"/>
          <p14:tracePt t="37922" x="7862888" y="5095875"/>
          <p14:tracePt t="37930" x="7872413" y="5105400"/>
          <p14:tracePt t="37936" x="7881938" y="5122863"/>
          <p14:tracePt t="37943" x="7899400" y="5132388"/>
          <p14:tracePt t="37950" x="7926388" y="5141913"/>
          <p14:tracePt t="37957" x="7926388" y="5149850"/>
          <p14:tracePt t="37965" x="7945438" y="5159375"/>
          <p14:tracePt t="37973" x="7954963" y="5168900"/>
          <p14:tracePt t="37980" x="7981950" y="5178425"/>
          <p14:tracePt t="37998" x="7991475" y="5186363"/>
          <p14:tracePt t="38009" x="7999413" y="5186363"/>
          <p14:tracePt t="38016" x="7999413" y="5205413"/>
          <p14:tracePt t="38031" x="7999413" y="5214938"/>
          <p14:tracePt t="38038" x="7999413" y="5222875"/>
          <p14:tracePt t="38061" x="7999413" y="5232400"/>
          <p14:tracePt t="38067" x="8008938" y="5232400"/>
          <p14:tracePt t="38082" x="8008938" y="5241925"/>
          <p14:tracePt t="38111" x="8008938" y="5251450"/>
          <p14:tracePt t="38118" x="8008938" y="5259388"/>
          <p14:tracePt t="38126" x="8008938" y="5268913"/>
          <p14:tracePt t="38133" x="8008938" y="5278438"/>
          <p14:tracePt t="38141" x="8008938" y="5295900"/>
          <p14:tracePt t="38154" x="8008938" y="5305425"/>
          <p14:tracePt t="38170" x="8008938" y="5314950"/>
          <p14:tracePt t="38221" x="8008938" y="5324475"/>
          <p14:tracePt t="38739" x="7999413" y="5324475"/>
          <p14:tracePt t="38746" x="7972425" y="5324475"/>
          <p14:tracePt t="38754" x="7935913" y="5324475"/>
          <p14:tracePt t="38761" x="7872413" y="5324475"/>
          <p14:tracePt t="38768" x="7845425" y="5324475"/>
          <p14:tracePt t="38775" x="7753350" y="5324475"/>
          <p14:tracePt t="38783" x="7726363" y="5332413"/>
          <p14:tracePt t="38790" x="7689850" y="5332413"/>
          <p14:tracePt t="38797" x="7653338" y="5341938"/>
          <p14:tracePt t="38804" x="7626350" y="5351463"/>
          <p14:tracePt t="38813" x="7553325" y="5378450"/>
          <p14:tracePt t="38819" x="7534275" y="5387975"/>
          <p14:tracePt t="38826" x="7507288" y="5397500"/>
          <p14:tracePt t="38834" x="7470775" y="5405438"/>
          <p14:tracePt t="38841" x="7470775" y="5414963"/>
          <p14:tracePt t="38849" x="7451725" y="5414963"/>
          <p14:tracePt t="38856" x="7443788" y="5434013"/>
          <p14:tracePt t="38863" x="7434263" y="5434013"/>
          <p14:tracePt t="38870" x="7424738" y="5441950"/>
          <p14:tracePt t="38877" x="7415213" y="5441950"/>
          <p14:tracePt t="38885" x="7407275" y="5451475"/>
          <p14:tracePt t="38892" x="7388225" y="5461000"/>
          <p14:tracePt t="38907" x="7378700" y="5470525"/>
          <p14:tracePt t="38914" x="7370763" y="5470525"/>
          <p14:tracePt t="38921" x="7361238" y="5478463"/>
          <p14:tracePt t="38930" x="7351713" y="5487988"/>
          <p14:tracePt t="38936" x="7342188" y="5497513"/>
          <p14:tracePt t="38944" x="7334250" y="5514975"/>
          <p14:tracePt t="38951" x="7334250" y="5524500"/>
          <p14:tracePt t="38958" x="7334250" y="5534025"/>
          <p14:tracePt t="39009" x="7334250" y="5543550"/>
          <p14:tracePt t="45085" x="7288213" y="5551488"/>
          <p14:tracePt t="45092" x="7186613" y="5561013"/>
          <p14:tracePt t="45099" x="7096125" y="5588000"/>
          <p14:tracePt t="45107" x="7032625" y="5597525"/>
          <p14:tracePt t="45115" x="6959600" y="5616575"/>
          <p14:tracePt t="45121" x="6894513" y="5634038"/>
          <p14:tracePt t="45129" x="6804025" y="5634038"/>
          <p14:tracePt t="45136" x="6740525" y="5680075"/>
          <p14:tracePt t="45143" x="6648450" y="5689600"/>
          <p14:tracePt t="45151" x="6548438" y="5716588"/>
          <p14:tracePt t="45158" x="6483350" y="5726113"/>
          <p14:tracePt t="45166" x="6410325" y="5743575"/>
          <p14:tracePt t="45173" x="6329363" y="5770563"/>
          <p14:tracePt t="45181" x="6219825" y="5807075"/>
          <p14:tracePt t="45187" x="6073775" y="5843588"/>
          <p14:tracePt t="45194" x="5954713" y="5853113"/>
          <p14:tracePt t="45201" x="5845175" y="5881688"/>
          <p14:tracePt t="45209" x="5781675" y="5899150"/>
          <p14:tracePt t="45216" x="5708650" y="5908675"/>
          <p14:tracePt t="45224" x="5680075" y="5908675"/>
          <p14:tracePt t="45231" x="5643563" y="5926138"/>
          <p14:tracePt t="45239" x="5580063" y="5945188"/>
          <p14:tracePt t="45247" x="5543550" y="5945188"/>
          <p14:tracePt t="45253" x="5507038" y="5954713"/>
          <p14:tracePt t="45261" x="5480050" y="5962650"/>
          <p14:tracePt t="45268" x="5443538" y="5962650"/>
          <p14:tracePt t="45274" x="5414963" y="5972175"/>
          <p14:tracePt t="45282" x="5387975" y="5981700"/>
          <p14:tracePt t="45289" x="5378450" y="5981700"/>
          <p14:tracePt t="45297" x="5370513" y="5981700"/>
          <p14:tracePt t="51022" x="5305425" y="5972175"/>
          <p14:tracePt t="51030" x="5214938" y="5945188"/>
          <p14:tracePt t="51037" x="5022850" y="5881688"/>
          <p14:tracePt t="51045" x="4922838" y="5835650"/>
          <p14:tracePt t="51051" x="4776788" y="5780088"/>
          <p14:tracePt t="51059" x="4694238" y="5753100"/>
          <p14:tracePt t="51066" x="4594225" y="5689600"/>
          <p14:tracePt t="51074" x="4402138" y="5616575"/>
          <p14:tracePt t="51081" x="4302125" y="5570538"/>
          <p14:tracePt t="51088" x="4183063" y="5514975"/>
          <p14:tracePt t="51095" x="4110038" y="5487988"/>
          <p14:tracePt t="51102" x="4008438" y="5441950"/>
          <p14:tracePt t="51114" x="3927475" y="5405438"/>
          <p14:tracePt t="51117" x="3844925" y="5360988"/>
          <p14:tracePt t="51125" x="3752850" y="5324475"/>
          <p14:tracePt t="51132" x="3598863" y="5232400"/>
          <p14:tracePt t="51139" x="3479800" y="5168900"/>
          <p14:tracePt t="51148" x="3397250" y="5105400"/>
          <p14:tracePt t="51154" x="3278188" y="5013325"/>
          <p14:tracePt t="51161" x="3159125" y="4940300"/>
          <p14:tracePt t="51168" x="2932113" y="4811713"/>
          <p14:tracePt t="51175" x="2813050" y="4757738"/>
          <p14:tracePt t="51183" x="2703513" y="4711700"/>
          <p14:tracePt t="51190" x="2603500" y="4675188"/>
          <p14:tracePt t="51198" x="2520950" y="4629150"/>
          <p14:tracePt t="51205" x="2419350" y="4575175"/>
          <p14:tracePt t="51212" x="2319338" y="4475163"/>
          <p14:tracePt t="51219" x="2219325" y="4429125"/>
          <p14:tracePt t="51227" x="2136775" y="4392613"/>
          <p14:tracePt t="51234" x="2073275" y="4337050"/>
          <p14:tracePt t="51242" x="2027238" y="4300538"/>
          <p14:tracePt t="51249" x="1963738" y="4273550"/>
          <p14:tracePt t="51256" x="1881188" y="4246563"/>
          <p14:tracePt t="51264" x="1854200" y="4227513"/>
          <p14:tracePt t="51271" x="1827213" y="4210050"/>
          <p14:tracePt t="51278" x="1735138" y="4183063"/>
          <p14:tracePt t="51285" x="1662113" y="4173538"/>
          <p14:tracePt t="51292" x="1635125" y="4164013"/>
          <p14:tracePt t="51300" x="1570038" y="4137025"/>
          <p14:tracePt t="51307" x="1525588" y="4117975"/>
          <p14:tracePt t="51315" x="1460500" y="4090988"/>
          <p14:tracePt t="51322" x="1423988" y="4081463"/>
          <p14:tracePt t="51329" x="1406525" y="4073525"/>
          <p14:tracePt t="51336" x="1370013" y="4054475"/>
          <p14:tracePt t="51343" x="1333500" y="4037013"/>
          <p14:tracePt t="51350" x="1296988" y="4017963"/>
          <p14:tracePt t="51358" x="1277938" y="4000500"/>
          <p14:tracePt t="51366" x="1250950" y="3981450"/>
          <p14:tracePt t="51373" x="1204913" y="3944938"/>
          <p14:tracePt t="51381" x="1141413" y="3917950"/>
          <p14:tracePt t="51388" x="1095375" y="3889375"/>
          <p14:tracePt t="51395" x="1068388" y="3852863"/>
          <p14:tracePt t="51402" x="1031875" y="3844925"/>
          <p14:tracePt t="51409" x="985838" y="3808413"/>
          <p14:tracePt t="51416" x="968375" y="3779838"/>
          <p14:tracePt t="51424" x="949325" y="3752850"/>
          <p14:tracePt t="51431" x="931863" y="3725863"/>
          <p14:tracePt t="51438" x="912813" y="3706813"/>
          <p14:tracePt t="51446" x="876300" y="3698875"/>
          <p14:tracePt t="51453" x="858838" y="3670300"/>
          <p14:tracePt t="51460" x="839788" y="3652838"/>
          <p14:tracePt t="51468" x="831850" y="3643313"/>
          <p14:tracePt t="51475" x="822325" y="3625850"/>
          <p14:tracePt t="51483" x="812800" y="3616325"/>
          <p14:tracePt t="51490" x="803275" y="3589338"/>
          <p14:tracePt t="51497" x="785813" y="3579813"/>
          <p14:tracePt t="51504" x="776288" y="3570288"/>
          <p14:tracePt t="51512" x="766763" y="3552825"/>
          <p14:tracePt t="51519" x="757238" y="3533775"/>
          <p14:tracePt t="51526" x="757238" y="3524250"/>
          <p14:tracePt t="51533" x="749300" y="3506788"/>
          <p14:tracePt t="51549" x="749300" y="3487738"/>
          <p14:tracePt t="51555" x="739775" y="3479800"/>
          <p14:tracePt t="51562" x="739775" y="3470275"/>
          <p14:tracePt t="51570" x="739775" y="3451225"/>
          <p14:tracePt t="51584" x="730250" y="3443288"/>
          <p14:tracePt t="51591" x="730250" y="3433763"/>
          <p14:tracePt t="51606" x="720725" y="3424238"/>
          <p14:tracePt t="51614" x="720725" y="3414713"/>
          <p14:tracePt t="51628" x="703263" y="3414713"/>
          <p14:tracePt t="51650" x="693738" y="3414713"/>
          <p14:tracePt t="51657" x="684213" y="3414713"/>
          <p14:tracePt t="53491" x="739775" y="3451225"/>
          <p14:tracePt t="53498" x="985838" y="3543300"/>
          <p14:tracePt t="53505" x="1022350" y="3589338"/>
          <p14:tracePt t="53512" x="1160463" y="3662363"/>
          <p14:tracePt t="53520" x="1241425" y="3716338"/>
          <p14:tracePt t="53527" x="1416050" y="3798888"/>
          <p14:tracePt t="53534" x="1506538" y="3835400"/>
          <p14:tracePt t="53541" x="1644650" y="3898900"/>
          <p14:tracePt t="53549" x="1744663" y="3927475"/>
          <p14:tracePt t="53556" x="1854200" y="3971925"/>
          <p14:tracePt t="53565" x="2036763" y="4017963"/>
          <p14:tracePt t="53571" x="2209800" y="4073525"/>
          <p14:tracePt t="53579" x="2282825" y="4100513"/>
          <p14:tracePt t="53586" x="2457450" y="4183063"/>
          <p14:tracePt t="53593" x="2538413" y="4219575"/>
          <p14:tracePt t="53600" x="2703513" y="4264025"/>
          <p14:tracePt t="53608" x="2803525" y="4319588"/>
          <p14:tracePt t="53615" x="2968625" y="4365625"/>
          <p14:tracePt t="53622" x="3013075" y="4392613"/>
          <p14:tracePt t="53629" x="3086100" y="4438650"/>
          <p14:tracePt t="53636" x="3122613" y="4465638"/>
          <p14:tracePt t="53644" x="3187700" y="4492625"/>
          <p14:tracePt t="53651" x="3224213" y="4502150"/>
          <p14:tracePt t="53658" x="3232150" y="4502150"/>
          <p14:tracePt t="53666" x="3251200" y="4502150"/>
          <p14:tracePt t="53673" x="3270250" y="4511675"/>
          <p14:tracePt t="53682" x="3287713" y="4511675"/>
          <p14:tracePt t="53688" x="3306763" y="4511675"/>
          <p14:tracePt t="53695" x="3314700" y="4511675"/>
          <p14:tracePt t="53702" x="3333750" y="4511675"/>
          <p14:tracePt t="53709" x="3360738" y="4511675"/>
          <p14:tracePt t="53717" x="3379788" y="4511675"/>
          <p14:tracePt t="53724" x="3406775" y="4511675"/>
          <p14:tracePt t="53731" x="3424238" y="4511675"/>
          <p14:tracePt t="53739" x="3433763" y="4511675"/>
          <p14:tracePt t="53746" x="3452813" y="4511675"/>
          <p14:tracePt t="53753" x="3460750" y="4511675"/>
          <p14:tracePt t="53761" x="3470275" y="4511675"/>
          <p14:tracePt t="53798" x="3479800" y="4511675"/>
          <p14:tracePt t="53826" x="3489325" y="4502150"/>
          <p14:tracePt t="53856" x="3497263" y="4492625"/>
          <p14:tracePt t="53899" x="3489325" y="4492625"/>
          <p14:tracePt t="54389" x="3241675" y="4337050"/>
          <p14:tracePt t="54404" x="3059113" y="4292600"/>
          <p14:tracePt t="54411" x="2986088" y="4292600"/>
          <p14:tracePt t="54418" x="2895600" y="4283075"/>
          <p14:tracePt t="54426" x="2822575" y="4283075"/>
          <p14:tracePt t="54433" x="2703513" y="4283075"/>
          <p14:tracePt t="54440" x="2593975" y="4264025"/>
          <p14:tracePt t="54449" x="2484438" y="4264025"/>
          <p14:tracePt t="54455" x="2392363" y="4264025"/>
          <p14:tracePt t="54462" x="2282825" y="4264025"/>
          <p14:tracePt t="54469" x="2192338" y="4264025"/>
          <p14:tracePt t="54476" x="2109788" y="4237038"/>
          <p14:tracePt t="54484" x="2017713" y="4227513"/>
          <p14:tracePt t="54491" x="1936750" y="4200525"/>
          <p14:tracePt t="54498" x="1908175" y="4191000"/>
          <p14:tracePt t="54505" x="1835150" y="4164013"/>
          <p14:tracePt t="54513" x="1808163" y="4154488"/>
          <p14:tracePt t="54520" x="1781175" y="4137025"/>
          <p14:tracePt t="54527" x="1735138" y="4127500"/>
          <p14:tracePt t="54535" x="1708150" y="4110038"/>
          <p14:tracePt t="54542" x="1671638" y="4100513"/>
          <p14:tracePt t="54549" x="1644650" y="4081463"/>
          <p14:tracePt t="54556" x="1598613" y="4073525"/>
          <p14:tracePt t="54565" x="1570038" y="4073525"/>
          <p14:tracePt t="54571" x="1562100" y="4073525"/>
          <p14:tracePt t="54578" x="1552575" y="4073525"/>
          <p14:tracePt t="58727" x="1662113" y="4073525"/>
          <p14:tracePt t="58741" x="1708150" y="4073525"/>
          <p14:tracePt t="58748" x="1762125" y="4073525"/>
          <p14:tracePt t="58756" x="1798638" y="4073525"/>
          <p14:tracePt t="58763" x="1871663" y="4073525"/>
          <p14:tracePt t="58770" x="1908175" y="4073525"/>
          <p14:tracePt t="58778" x="1954213" y="4073525"/>
          <p14:tracePt t="58785" x="1990725" y="4073525"/>
          <p14:tracePt t="58792" x="2017713" y="4073525"/>
          <p14:tracePt t="58800" x="2036763" y="4073525"/>
          <p14:tracePt t="58807" x="2073275" y="4073525"/>
          <p14:tracePt t="58815" x="2100263" y="4064000"/>
          <p14:tracePt t="58821" x="2109788" y="4064000"/>
          <p14:tracePt t="58829" x="2127250" y="4064000"/>
          <p14:tracePt t="58843" x="2136775" y="4064000"/>
          <p14:tracePt t="58851" x="2163763" y="4064000"/>
          <p14:tracePt t="58866" x="2173288" y="4064000"/>
          <p14:tracePt t="58873" x="2182813" y="4064000"/>
          <p14:tracePt t="58887" x="2192338" y="4064000"/>
          <p14:tracePt t="58909" x="2200275" y="4064000"/>
          <p14:tracePt t="58997" x="2192338" y="4064000"/>
          <p14:tracePt t="59011" x="2182813" y="4064000"/>
          <p14:tracePt t="59019" x="2182813" y="4054475"/>
          <p14:tracePt t="59026" x="2173288" y="4044950"/>
          <p14:tracePt t="59048" x="2163763" y="4044950"/>
          <p14:tracePt t="59070" x="2163763" y="4037013"/>
          <p14:tracePt t="59084" x="2146300" y="4037013"/>
          <p14:tracePt t="59106" x="2136775" y="4037013"/>
          <p14:tracePt t="59114" x="2127250" y="4037013"/>
          <p14:tracePt t="59121" x="2119313" y="4037013"/>
          <p14:tracePt t="59128" x="2109788" y="4037013"/>
          <p14:tracePt t="59135" x="2100263" y="4037013"/>
          <p14:tracePt t="59150" x="2090738" y="4037013"/>
          <p14:tracePt t="60318" x="2173288" y="4037013"/>
          <p14:tracePt t="60325" x="2246313" y="4037013"/>
          <p14:tracePt t="60333" x="2319338" y="4044950"/>
          <p14:tracePt t="60340" x="2401888" y="4044950"/>
          <p14:tracePt t="60349" x="2493963" y="4054475"/>
          <p14:tracePt t="60355" x="2620963" y="4073525"/>
          <p14:tracePt t="60362" x="2749550" y="4073525"/>
          <p14:tracePt t="60369" x="2813050" y="4081463"/>
          <p14:tracePt t="60377" x="2903538" y="4100513"/>
          <p14:tracePt t="60384" x="2959100" y="4110038"/>
          <p14:tracePt t="60391" x="3022600" y="4117975"/>
          <p14:tracePt t="60398" x="3078163" y="4127500"/>
          <p14:tracePt t="60406" x="3141663" y="4154488"/>
          <p14:tracePt t="60413" x="3168650" y="4154488"/>
          <p14:tracePt t="60420" x="3232150" y="4164013"/>
          <p14:tracePt t="60428" x="3251200" y="4173538"/>
          <p14:tracePt t="60435" x="3278188" y="4173538"/>
          <p14:tracePt t="60442" x="3287713" y="4173538"/>
          <p14:tracePt t="60450" x="3297238" y="4183063"/>
          <p14:tracePt t="60465" x="3297238" y="4191000"/>
          <p14:tracePt t="60472" x="3314700" y="4200525"/>
          <p14:tracePt t="60479" x="3314700" y="4210050"/>
          <p14:tracePt t="60493" x="3314700" y="4219575"/>
          <p14:tracePt t="60530" x="3314700" y="4227513"/>
          <p14:tracePt t="60545" x="3306763" y="4237038"/>
          <p14:tracePt t="60559" x="3297238" y="4237038"/>
          <p14:tracePt t="60567" x="3287713" y="4237038"/>
          <p14:tracePt t="60574" x="3278188" y="4237038"/>
          <p14:tracePt t="60582" x="3270250" y="4246563"/>
          <p14:tracePt t="60588" x="3260725" y="4246563"/>
          <p14:tracePt t="60596" x="3251200" y="4246563"/>
          <p14:tracePt t="60610" x="3232150" y="4246563"/>
          <p14:tracePt t="60618" x="3224213" y="4246563"/>
          <p14:tracePt t="60676" x="3224213" y="4237038"/>
          <p14:tracePt t="61428" x="3251200" y="4227513"/>
          <p14:tracePt t="61435" x="3260725" y="4227513"/>
          <p14:tracePt t="61450" x="3287713" y="4227513"/>
          <p14:tracePt t="61457" x="3306763" y="4227513"/>
          <p14:tracePt t="61465" x="3314700" y="4227513"/>
          <p14:tracePt t="61472" x="3324225" y="4227513"/>
          <p14:tracePt t="61479" x="3343275" y="4227513"/>
          <p14:tracePt t="61487" x="3351213" y="4227513"/>
          <p14:tracePt t="61494" x="3360738" y="4227513"/>
          <p14:tracePt t="61501" x="3370263" y="4227513"/>
          <p14:tracePt t="61509" x="3379788" y="4227513"/>
          <p14:tracePt t="61516" x="3387725" y="4227513"/>
          <p14:tracePt t="61523" x="3397250" y="4227513"/>
          <p14:tracePt t="61531" x="3406775" y="4227513"/>
          <p14:tracePt t="61538" x="3416300" y="4237038"/>
          <p14:tracePt t="61545" x="3424238" y="4237038"/>
          <p14:tracePt t="61552" x="3433763" y="4237038"/>
          <p14:tracePt t="61567" x="3443288" y="4237038"/>
          <p14:tracePt t="61574" x="3460750" y="4237038"/>
          <p14:tracePt t="61582" x="3470275" y="4237038"/>
          <p14:tracePt t="61589" x="3479800" y="4237038"/>
          <p14:tracePt t="61596" x="3489325" y="4237038"/>
          <p14:tracePt t="61603" x="3497263" y="4237038"/>
          <p14:tracePt t="61655" x="3497263" y="4219575"/>
          <p14:tracePt t="61662" x="3489325" y="4173538"/>
          <p14:tracePt t="61669" x="3470275" y="4137025"/>
          <p14:tracePt t="61677" x="3460750" y="4137025"/>
          <p14:tracePt t="61684" x="3443288" y="4137025"/>
          <p14:tracePt t="61691" x="3068638" y="3881438"/>
          <p14:tracePt t="61706" x="2830513" y="3789363"/>
          <p14:tracePt t="61713" x="2740025" y="3762375"/>
          <p14:tracePt t="61720" x="2484438" y="3652838"/>
          <p14:tracePt t="61728" x="2374900" y="3625850"/>
          <p14:tracePt t="61735" x="2119313" y="3479800"/>
          <p14:tracePt t="61742" x="1908175" y="3443288"/>
          <p14:tracePt t="61750" x="1771650" y="3387725"/>
          <p14:tracePt t="61757" x="1652588" y="3341688"/>
          <p14:tracePt t="61766" x="1506538" y="3297238"/>
          <p14:tracePt t="61771" x="1397000" y="3287713"/>
          <p14:tracePt t="61779" x="1306513" y="3287713"/>
          <p14:tracePt t="61786" x="1223963" y="3268663"/>
          <p14:tracePt t="61793" x="1131888" y="3268663"/>
          <p14:tracePt t="61801" x="1104900" y="3268663"/>
          <p14:tracePt t="61808" x="1031875" y="3268663"/>
          <p14:tracePt t="61823" x="1022350" y="3268663"/>
          <p14:tracePt t="71616" x="1095375" y="3287713"/>
          <p14:tracePt t="71624" x="1177925" y="3297238"/>
          <p14:tracePt t="71631" x="1270000" y="3324225"/>
          <p14:tracePt t="71638" x="1350963" y="3333750"/>
          <p14:tracePt t="71646" x="1443038" y="3360738"/>
          <p14:tracePt t="71653" x="1543050" y="3406775"/>
          <p14:tracePt t="71661" x="1606550" y="3433763"/>
          <p14:tracePt t="71667" x="1652588" y="3451225"/>
          <p14:tracePt t="71674" x="1725613" y="3497263"/>
          <p14:tracePt t="71683" x="1808163" y="3516313"/>
          <p14:tracePt t="71689" x="1890713" y="3560763"/>
          <p14:tracePt t="71697" x="2054225" y="3579813"/>
          <p14:tracePt t="71704" x="2155825" y="3616325"/>
          <p14:tracePt t="71711" x="2319338" y="3662363"/>
          <p14:tracePt t="71718" x="2401888" y="3706813"/>
          <p14:tracePt t="71726" x="2484438" y="3743325"/>
          <p14:tracePt t="71733" x="2611438" y="3816350"/>
          <p14:tracePt t="71741" x="2713038" y="3862388"/>
          <p14:tracePt t="71747" x="2849563" y="3908425"/>
          <p14:tracePt t="71755" x="2932113" y="3963988"/>
          <p14:tracePt t="71763" x="3022600" y="4000500"/>
          <p14:tracePt t="71770" x="3159125" y="4027488"/>
          <p14:tracePt t="71777" x="3205163" y="4064000"/>
          <p14:tracePt t="71784" x="3306763" y="4127500"/>
          <p14:tracePt t="71791" x="3397250" y="4137025"/>
          <p14:tracePt t="71800" x="3479800" y="4164013"/>
          <p14:tracePt t="71807" x="3570288" y="4173538"/>
          <p14:tracePt t="71813" x="3635375" y="4191000"/>
          <p14:tracePt t="71821" x="3679825" y="4210050"/>
          <p14:tracePt t="71828" x="3708400" y="4210050"/>
          <p14:tracePt t="71835" x="3735388" y="4227513"/>
          <p14:tracePt t="71842" x="3752850" y="4227513"/>
          <p14:tracePt t="71850" x="3762375" y="4237038"/>
          <p14:tracePt t="71857" x="3771900" y="4237038"/>
          <p14:tracePt t="71871" x="3781425" y="4246563"/>
          <p14:tracePt t="71879" x="3781425" y="4256088"/>
          <p14:tracePt t="71887" x="3789363" y="4256088"/>
          <p14:tracePt t="71902" x="3789363" y="4264025"/>
          <p14:tracePt t="71989" x="3789363" y="4273550"/>
          <p14:tracePt t="72011" x="3789363" y="4283075"/>
          <p14:tracePt t="72055" x="3789363" y="4292600"/>
          <p14:tracePt t="72091" x="3789363" y="4310063"/>
          <p14:tracePt t="72106" x="3781425" y="4310063"/>
          <p14:tracePt t="72112" x="3771900" y="4310063"/>
          <p14:tracePt t="72120" x="3762375" y="4319588"/>
          <p14:tracePt t="72127" x="3752850" y="4319588"/>
          <p14:tracePt t="72135" x="3744913" y="4319588"/>
          <p14:tracePt t="72142" x="3735388" y="4319588"/>
          <p14:tracePt t="72150" x="3725863" y="4319588"/>
          <p14:tracePt t="72156" x="3716338" y="4319588"/>
          <p14:tracePt t="72164" x="3698875" y="4319588"/>
          <p14:tracePt t="72172" x="3679825" y="4300538"/>
          <p14:tracePt t="72178" x="3662363" y="4292600"/>
          <p14:tracePt t="72186" x="3625850" y="4256088"/>
          <p14:tracePt t="72193" x="3606800" y="4237038"/>
          <p14:tracePt t="72200" x="3589338" y="4219575"/>
          <p14:tracePt t="72207" x="3579813" y="4219575"/>
          <p14:tracePt t="72216" x="3543300" y="4183063"/>
          <p14:tracePt t="72223" x="3506788" y="4154488"/>
          <p14:tracePt t="72230" x="3479800" y="4146550"/>
          <p14:tracePt t="72237" x="3443288" y="4137025"/>
          <p14:tracePt t="72244" x="3424238" y="4127500"/>
          <p14:tracePt t="72252" x="3387725" y="4117975"/>
          <p14:tracePt t="72259" x="3360738" y="4100513"/>
          <p14:tracePt t="72267" x="3314700" y="4090988"/>
          <p14:tracePt t="72273" x="3287713" y="4064000"/>
          <p14:tracePt t="72280" x="3214688" y="4054475"/>
          <p14:tracePt t="72288" x="3187700" y="4037013"/>
          <p14:tracePt t="72296" x="3095625" y="4008438"/>
          <p14:tracePt t="72303" x="3068638" y="4008438"/>
          <p14:tracePt t="72310" x="3041650" y="4000500"/>
          <p14:tracePt t="72317" x="2995613" y="3981450"/>
          <p14:tracePt t="72324" x="2968625" y="3981450"/>
          <p14:tracePt t="72333" x="2949575" y="3981450"/>
          <p14:tracePt t="72339" x="2932113" y="3981450"/>
          <p14:tracePt t="72346" x="2913063" y="3981450"/>
          <p14:tracePt t="72354" x="2903538" y="3981450"/>
          <p14:tracePt t="72361" x="2895600" y="3981450"/>
          <p14:tracePt t="72368" x="2886075" y="3990975"/>
          <p14:tracePt t="72383" x="2876550" y="4000500"/>
          <p14:tracePt t="72390" x="2867025" y="4008438"/>
          <p14:tracePt t="72398" x="2859088" y="4017963"/>
          <p14:tracePt t="72405" x="2849563" y="4037013"/>
          <p14:tracePt t="72413" x="2849563" y="4054475"/>
          <p14:tracePt t="72419" x="2830513" y="4064000"/>
          <p14:tracePt t="72427" x="2830513" y="4100513"/>
          <p14:tracePt t="72435" x="2830513" y="4127500"/>
          <p14:tracePt t="72441" x="2830513" y="4164013"/>
          <p14:tracePt t="72450" x="2830513" y="4200525"/>
          <p14:tracePt t="72456" x="2830513" y="4227513"/>
          <p14:tracePt t="72463" x="2830513" y="4264025"/>
          <p14:tracePt t="72470" x="2830513" y="4292600"/>
          <p14:tracePt t="72478" x="2830513" y="4300538"/>
          <p14:tracePt t="72485" x="2830513" y="4310063"/>
          <p14:tracePt t="72492" x="2830513" y="4319588"/>
          <p14:tracePt t="72500" x="2840038" y="4337050"/>
          <p14:tracePt t="72507" x="2859088" y="4346575"/>
          <p14:tracePt t="72514" x="2876550" y="4365625"/>
          <p14:tracePt t="72521" x="2886075" y="4365625"/>
          <p14:tracePt t="72529" x="2913063" y="4365625"/>
          <p14:tracePt t="72543" x="2949575" y="4365625"/>
          <p14:tracePt t="72551" x="2968625" y="4373563"/>
          <p14:tracePt t="72572" x="3041650" y="4392613"/>
          <p14:tracePt t="72580" x="3059113" y="4392613"/>
          <p14:tracePt t="72587" x="3078163" y="4392613"/>
          <p14:tracePt t="72595" x="3095625" y="4402138"/>
          <p14:tracePt t="72602" x="3114675" y="4402138"/>
          <p14:tracePt t="72609" x="3151188" y="4402138"/>
          <p14:tracePt t="72617" x="3187700" y="4402138"/>
          <p14:tracePt t="72624" x="3214688" y="4402138"/>
          <p14:tracePt t="72632" x="3251200" y="4402138"/>
          <p14:tracePt t="72639" x="3287713" y="4402138"/>
          <p14:tracePt t="72646" x="3314700" y="4402138"/>
          <p14:tracePt t="72653" x="3351213" y="4383088"/>
          <p14:tracePt t="72661" x="3397250" y="4373563"/>
          <p14:tracePt t="72668" x="3460750" y="4356100"/>
          <p14:tracePt t="72675" x="3489325" y="4337050"/>
          <p14:tracePt t="72683" x="3516313" y="4329113"/>
          <p14:tracePt t="72689" x="3562350" y="4319588"/>
          <p14:tracePt t="72697" x="3579813" y="4310063"/>
          <p14:tracePt t="72704" x="3598863" y="4300538"/>
          <p14:tracePt t="72711" x="3616325" y="4292600"/>
          <p14:tracePt t="72719" x="3625850" y="4273550"/>
          <p14:tracePt t="72726" x="3643313" y="4256088"/>
          <p14:tracePt t="72734" x="3652838" y="4246563"/>
          <p14:tracePt t="72748" x="3662363" y="4237038"/>
          <p14:tracePt t="72756" x="3662363" y="4227513"/>
          <p14:tracePt t="72763" x="3662363" y="4219575"/>
          <p14:tracePt t="72777" x="3652838" y="4210050"/>
          <p14:tracePt t="72784" x="3625850" y="4200525"/>
          <p14:tracePt t="72792" x="3606800" y="4191000"/>
          <p14:tracePt t="72800" x="3589338" y="4173538"/>
          <p14:tracePt t="72806" x="3579813" y="4173538"/>
          <p14:tracePt t="72813" x="3570288" y="4173538"/>
          <p14:tracePt t="72821" x="3533775" y="4164013"/>
          <p14:tracePt t="72828" x="3516313" y="4164013"/>
          <p14:tracePt t="72836" x="3489325" y="4164013"/>
          <p14:tracePt t="72843" x="3470275" y="4164013"/>
          <p14:tracePt t="72850" x="3452813" y="4164013"/>
          <p14:tracePt t="72857" x="3433763" y="4164013"/>
          <p14:tracePt t="72872" x="3424238" y="4164013"/>
          <p14:tracePt t="72879" x="3416300" y="4164013"/>
          <p14:tracePt t="72887" x="3416300" y="4173538"/>
          <p14:tracePt t="72894" x="3416300" y="4183063"/>
          <p14:tracePt t="72901" x="3416300" y="4191000"/>
          <p14:tracePt t="72908" x="3416300" y="4200525"/>
          <p14:tracePt t="72917" x="3416300" y="4210050"/>
          <p14:tracePt t="73419" x="3351213" y="4200525"/>
          <p14:tracePt t="73427" x="3241675" y="4200525"/>
          <p14:tracePt t="73434" x="3168650" y="4191000"/>
          <p14:tracePt t="73441" x="3105150" y="4173538"/>
          <p14:tracePt t="73450" x="3032125" y="4173538"/>
          <p14:tracePt t="73457" x="3005138" y="4164013"/>
          <p14:tracePt t="73463" x="2913063" y="4164013"/>
          <p14:tracePt t="73471" x="2859088" y="4154488"/>
          <p14:tracePt t="73478" x="2767013" y="4154488"/>
          <p14:tracePt t="73485" x="2713038" y="4154488"/>
          <p14:tracePt t="73492" x="2630488" y="4146550"/>
          <p14:tracePt t="73500" x="2603500" y="4146550"/>
          <p14:tracePt t="73507" x="2557463" y="4146550"/>
          <p14:tracePt t="73514" x="2530475" y="4146550"/>
          <p14:tracePt t="73522" x="2501900" y="4146550"/>
          <p14:tracePt t="73529" x="2465388" y="4146550"/>
          <p14:tracePt t="73536" x="2428875" y="4146550"/>
          <p14:tracePt t="73544" x="2365375" y="4146550"/>
          <p14:tracePt t="73551" x="2273300" y="4146550"/>
          <p14:tracePt t="73558" x="2200275" y="4146550"/>
          <p14:tracePt t="73567" x="2100263" y="4146550"/>
          <p14:tracePt t="73573" x="2027238" y="4146550"/>
          <p14:tracePt t="73580" x="2000250" y="4146550"/>
          <p14:tracePt t="73587" x="1936750" y="4146550"/>
          <p14:tracePt t="73595" x="1900238" y="4146550"/>
          <p14:tracePt t="73602" x="1863725" y="4146550"/>
          <p14:tracePt t="73610" x="1835150" y="4146550"/>
          <p14:tracePt t="73617" x="1798638" y="4146550"/>
          <p14:tracePt t="73624" x="1762125" y="4146550"/>
          <p14:tracePt t="73631" x="1735138" y="4146550"/>
          <p14:tracePt t="73638" x="1717675" y="4146550"/>
          <p14:tracePt t="73646" x="1689100" y="4146550"/>
          <p14:tracePt t="73653" x="1662113" y="4154488"/>
          <p14:tracePt t="73660" x="1635125" y="4164013"/>
          <p14:tracePt t="73668" x="1616075" y="4164013"/>
          <p14:tracePt t="73676" x="1589088" y="4173538"/>
          <p14:tracePt t="73683" x="1543050" y="4183063"/>
          <p14:tracePt t="73690" x="1516063" y="4191000"/>
          <p14:tracePt t="73697" x="1489075" y="4191000"/>
          <p14:tracePt t="73704" x="1460500" y="4200525"/>
          <p14:tracePt t="73711" x="1423988" y="4210050"/>
          <p14:tracePt t="73719" x="1416050" y="4219575"/>
          <p14:tracePt t="73727" x="1406525" y="4219575"/>
          <p14:tracePt t="73733" x="1397000" y="4227513"/>
          <p14:tracePt t="73741" x="1379538" y="4227513"/>
          <p14:tracePt t="73748" x="1370013" y="4227513"/>
          <p14:tracePt t="73756" x="1360488" y="4227513"/>
          <p14:tracePt t="73762" x="1350963" y="4227513"/>
          <p14:tracePt t="73770" x="1350963" y="4237038"/>
          <p14:tracePt t="76209" x="1497013" y="4264025"/>
          <p14:tracePt t="76217" x="1771650" y="4300538"/>
          <p14:tracePt t="76224" x="1908175" y="4346575"/>
          <p14:tracePt t="76231" x="2146300" y="4392613"/>
          <p14:tracePt t="76238" x="2255838" y="4410075"/>
          <p14:tracePt t="76246" x="2484438" y="4438650"/>
          <p14:tracePt t="76253" x="2566988" y="4456113"/>
          <p14:tracePt t="76261" x="2730500" y="4465638"/>
          <p14:tracePt t="76268" x="2786063" y="4483100"/>
          <p14:tracePt t="76275" x="2849563" y="4492625"/>
          <p14:tracePt t="76284" x="2922588" y="4492625"/>
          <p14:tracePt t="76290" x="2968625" y="4492625"/>
          <p14:tracePt t="76297" x="3005138" y="4492625"/>
          <p14:tracePt t="76304" x="3032125" y="4483100"/>
          <p14:tracePt t="76311" x="3049588" y="4475163"/>
          <p14:tracePt t="76319" x="3059113" y="4465638"/>
          <p14:tracePt t="76326" x="3086100" y="4456113"/>
          <p14:tracePt t="76341" x="3095625" y="4446588"/>
          <p14:tracePt t="76349" x="3105150" y="4438650"/>
          <p14:tracePt t="76363" x="3114675" y="4419600"/>
          <p14:tracePt t="76392" x="3122613" y="4410075"/>
          <p14:tracePt t="76421" x="3132138" y="4410075"/>
          <p14:tracePt t="76428" x="3132138" y="4402138"/>
          <p14:tracePt t="76435" x="3141663" y="4392613"/>
          <p14:tracePt t="76450" x="3159125" y="4383088"/>
          <p14:tracePt t="76458" x="3168650" y="4373563"/>
          <p14:tracePt t="76465" x="3168650" y="4365625"/>
          <p14:tracePt t="76472" x="3178175" y="4346575"/>
          <p14:tracePt t="76479" x="3178175" y="4337050"/>
          <p14:tracePt t="76494" x="3178175" y="4329113"/>
          <p14:tracePt t="76509" x="3178175" y="4319588"/>
          <p14:tracePt t="76517" x="3178175" y="4310063"/>
          <p14:tracePt t="76531" x="3178175" y="4300538"/>
          <p14:tracePt t="76545" x="3178175" y="4292600"/>
          <p14:tracePt t="76560" x="3178175" y="4273550"/>
          <p14:tracePt t="76567" x="3168650" y="4273550"/>
          <p14:tracePt t="76574" x="3151188" y="4273550"/>
          <p14:tracePt t="76603" x="3141663" y="4273550"/>
          <p14:tracePt t="76618" x="3132138" y="4264025"/>
          <p14:tracePt t="76633" x="3132138" y="4246563"/>
          <p14:tracePt t="76640" x="3122613" y="4246563"/>
          <p14:tracePt t="76655" x="3114675" y="4237038"/>
          <p14:tracePt t="76662" x="3105150" y="4237038"/>
          <p14:tracePt t="76669" x="3105150" y="4227513"/>
          <p14:tracePt t="76684" x="3095625" y="4227513"/>
          <p14:tracePt t="76779" x="3095625" y="4219575"/>
          <p14:tracePt t="77772" x="3141663" y="4210050"/>
          <p14:tracePt t="77779" x="3159125" y="4210050"/>
          <p14:tracePt t="77786" x="3195638" y="4210050"/>
          <p14:tracePt t="77794" x="3205163" y="4210050"/>
          <p14:tracePt t="77801" x="3224213" y="4210050"/>
          <p14:tracePt t="77809" x="3260725" y="4210050"/>
          <p14:tracePt t="77817" x="3287713" y="4210050"/>
          <p14:tracePt t="77823" x="3306763" y="4210050"/>
          <p14:tracePt t="77830" x="3333750" y="4210050"/>
          <p14:tracePt t="77838" x="3379788" y="4219575"/>
          <p14:tracePt t="77845" x="3406775" y="4219575"/>
          <p14:tracePt t="77852" x="3443288" y="4219575"/>
          <p14:tracePt t="77860" x="3497263" y="4219575"/>
          <p14:tracePt t="77874" x="3662363" y="4256088"/>
          <p14:tracePt t="77881" x="3698875" y="4264025"/>
          <p14:tracePt t="77889" x="3752850" y="4283075"/>
          <p14:tracePt t="77896" x="3798888" y="4292600"/>
          <p14:tracePt t="77904" x="3862388" y="4337050"/>
          <p14:tracePt t="77911" x="3898900" y="4346575"/>
          <p14:tracePt t="77918" x="3944938" y="4365625"/>
          <p14:tracePt t="77926" x="4008438" y="4383088"/>
          <p14:tracePt t="77934" x="4044950" y="4392613"/>
          <p14:tracePt t="77940" x="4110038" y="4402138"/>
          <p14:tracePt t="77947" x="4137025" y="4402138"/>
          <p14:tracePt t="77954" x="4183063" y="4402138"/>
          <p14:tracePt t="77962" x="4219575" y="4402138"/>
          <p14:tracePt t="77969" x="4237038" y="4402138"/>
          <p14:tracePt t="77977" x="4256088" y="4402138"/>
          <p14:tracePt t="77990" x="4273550" y="4402138"/>
          <p14:tracePt t="77992" x="4292600" y="4402138"/>
          <p14:tracePt t="78003" x="4302125" y="4402138"/>
          <p14:tracePt t="78006" x="4319588" y="4402138"/>
          <p14:tracePt t="78020" x="4338638" y="4402138"/>
          <p14:tracePt t="78027" x="4383088" y="4419600"/>
          <p14:tracePt t="78035" x="4411663" y="4446588"/>
          <p14:tracePt t="78043" x="4456113" y="4465638"/>
          <p14:tracePt t="78051" x="4538663" y="4511675"/>
          <p14:tracePt t="78057" x="4584700" y="4529138"/>
          <p14:tracePt t="78064" x="4667250" y="4565650"/>
          <p14:tracePt t="78071" x="4703763" y="4565650"/>
          <p14:tracePt t="78078" x="4757738" y="4584700"/>
          <p14:tracePt t="78086" x="4794250" y="4592638"/>
          <p14:tracePt t="78094" x="4821238" y="4592638"/>
          <p14:tracePt t="78101" x="4849813" y="4602163"/>
          <p14:tracePt t="78108" x="4876800" y="4602163"/>
          <p14:tracePt t="78115" x="4895850" y="4611688"/>
          <p14:tracePt t="78122" x="4903788" y="4611688"/>
          <p14:tracePt t="78130" x="4913313" y="4621213"/>
          <p14:tracePt t="78137" x="4922838" y="4621213"/>
          <p14:tracePt t="78144" x="4940300" y="4629150"/>
          <p14:tracePt t="78152" x="4959350" y="4638675"/>
          <p14:tracePt t="78159" x="4968875" y="4638675"/>
          <p14:tracePt t="78174" x="5005388" y="4657725"/>
          <p14:tracePt t="78181" x="5032375" y="4675188"/>
          <p14:tracePt t="78188" x="5041900" y="4684713"/>
          <p14:tracePt t="78195" x="5059363" y="4694238"/>
          <p14:tracePt t="78202" x="5078413" y="4702175"/>
          <p14:tracePt t="78210" x="5095875" y="4711700"/>
          <p14:tracePt t="78218" x="5105400" y="4721225"/>
          <p14:tracePt t="78225" x="5132388" y="4721225"/>
          <p14:tracePt t="78232" x="5141913" y="4730750"/>
          <p14:tracePt t="78239" x="5159375" y="4738688"/>
          <p14:tracePt t="78246" x="5178425" y="4748213"/>
          <p14:tracePt t="78254" x="5195888" y="4748213"/>
          <p14:tracePt t="78261" x="5224463" y="4767263"/>
          <p14:tracePt t="78268" x="5232400" y="4775200"/>
          <p14:tracePt t="78275" x="5251450" y="4775200"/>
          <p14:tracePt t="78284" x="5260975" y="4775200"/>
          <p14:tracePt t="78291" x="5268913" y="4775200"/>
          <p14:tracePt t="78298" x="5278438" y="4775200"/>
          <p14:tracePt t="78305" x="5297488" y="4775200"/>
          <p14:tracePt t="78312" x="5314950" y="4775200"/>
          <p14:tracePt t="78319" x="5324475" y="4775200"/>
          <p14:tracePt t="78327" x="5334000" y="4775200"/>
          <p14:tracePt t="78335" x="5341938" y="4775200"/>
          <p14:tracePt t="78342" x="5351463" y="4775200"/>
          <p14:tracePt t="78349" x="5360988" y="4775200"/>
          <p14:tracePt t="78356" x="5387975" y="4784725"/>
          <p14:tracePt t="78363" x="5397500" y="4784725"/>
          <p14:tracePt t="78371" x="5414963" y="4784725"/>
          <p14:tracePt t="78378" x="5434013" y="4794250"/>
          <p14:tracePt t="78385" x="5451475" y="4794250"/>
          <p14:tracePt t="78392" x="5480050" y="4794250"/>
          <p14:tracePt t="78400" x="5497513" y="4811713"/>
          <p14:tracePt t="78407" x="5524500" y="4811713"/>
          <p14:tracePt t="78415" x="5543550" y="4821238"/>
          <p14:tracePt t="78422" x="5570538" y="4821238"/>
          <p14:tracePt t="78429" x="5607050" y="4821238"/>
          <p14:tracePt t="78436" x="5634038" y="4830763"/>
          <p14:tracePt t="78443" x="5662613" y="4830763"/>
          <p14:tracePt t="78452" x="5689600" y="4830763"/>
          <p14:tracePt t="78459" x="5726113" y="4840288"/>
          <p14:tracePt t="78467" x="5762625" y="4848225"/>
          <p14:tracePt t="78473" x="5781675" y="4848225"/>
          <p14:tracePt t="78480" x="5808663" y="4867275"/>
          <p14:tracePt t="78488" x="5845175" y="4876800"/>
          <p14:tracePt t="78495" x="5899150" y="4876800"/>
          <p14:tracePt t="78502" x="5918200" y="4884738"/>
          <p14:tracePt t="78510" x="5972175" y="4894263"/>
          <p14:tracePt t="78517" x="6018213" y="4922838"/>
          <p14:tracePt t="78524" x="6054725" y="4922838"/>
          <p14:tracePt t="78531" x="6100763" y="4930775"/>
          <p14:tracePt t="78538" x="6146800" y="4940300"/>
          <p14:tracePt t="78546" x="6173788" y="4949825"/>
          <p14:tracePt t="78561" x="6246813" y="4976813"/>
          <p14:tracePt t="78568" x="6273800" y="4986338"/>
          <p14:tracePt t="78575" x="6300788" y="4995863"/>
          <p14:tracePt t="78584" x="6346825" y="5003800"/>
          <p14:tracePt t="78590" x="6392863" y="5013325"/>
          <p14:tracePt t="78597" x="6446838" y="5032375"/>
          <p14:tracePt t="78604" x="6502400" y="5032375"/>
          <p14:tracePt t="78612" x="6575425" y="5032375"/>
          <p14:tracePt t="78619" x="6638925" y="5040313"/>
          <p14:tracePt t="78627" x="6704013" y="5049838"/>
          <p14:tracePt t="78634" x="6740525" y="5049838"/>
          <p14:tracePt t="78641" x="6794500" y="5049838"/>
          <p14:tracePt t="78648" x="6821488" y="5068888"/>
          <p14:tracePt t="78655" x="6850063" y="5068888"/>
          <p14:tracePt t="78663" x="6894513" y="5086350"/>
          <p14:tracePt t="78670" x="6923088" y="5086350"/>
          <p14:tracePt t="78677" x="6959600" y="5095875"/>
          <p14:tracePt t="78685" x="7013575" y="5105400"/>
          <p14:tracePt t="78692" x="7050088" y="5105400"/>
          <p14:tracePt t="78701" x="7113588" y="5113338"/>
          <p14:tracePt t="78707" x="7169150" y="5132388"/>
          <p14:tracePt t="78714" x="7232650" y="5141913"/>
          <p14:tracePt t="78721" x="7269163" y="5141913"/>
          <p14:tracePt t="78728" x="7315200" y="5149850"/>
          <p14:tracePt t="78736" x="7351713" y="5149850"/>
          <p14:tracePt t="78743" x="7378700" y="5159375"/>
          <p14:tracePt t="78751" x="7424738" y="5159375"/>
          <p14:tracePt t="78757" x="7443788" y="5159375"/>
          <p14:tracePt t="78765" x="7470775" y="5159375"/>
          <p14:tracePt t="78772" x="7488238" y="5159375"/>
          <p14:tracePt t="78780" x="7534275" y="5168900"/>
          <p14:tracePt t="78787" x="7553325" y="5195888"/>
          <p14:tracePt t="78794" x="7580313" y="5195888"/>
          <p14:tracePt t="78802" x="7589838" y="5195888"/>
          <p14:tracePt t="78809" x="7616825" y="5195888"/>
          <p14:tracePt t="78817" x="7634288" y="5205413"/>
          <p14:tracePt t="78823" x="7643813" y="5205413"/>
          <p14:tracePt t="78831" x="7643813" y="5214938"/>
          <p14:tracePt t="78838" x="7662863" y="5222875"/>
          <p14:tracePt t="78845" x="7670800" y="5232400"/>
          <p14:tracePt t="78852" x="7689850" y="5241925"/>
          <p14:tracePt t="78859" x="7707313" y="5251450"/>
          <p14:tracePt t="78867" x="7716838" y="5259388"/>
          <p14:tracePt t="78875" x="7743825" y="5278438"/>
          <p14:tracePt t="78882" x="7789863" y="5287963"/>
          <p14:tracePt t="78889" x="7808913" y="5295900"/>
          <p14:tracePt t="78897" x="7835900" y="5314950"/>
          <p14:tracePt t="78904" x="7853363" y="5324475"/>
          <p14:tracePt t="78911" x="7899400" y="5341938"/>
          <p14:tracePt t="78918" x="7918450" y="5351463"/>
          <p14:tracePt t="78925" x="7935913" y="5360988"/>
          <p14:tracePt t="78934" x="7962900" y="5378450"/>
          <p14:tracePt t="78940" x="7962900" y="5387975"/>
          <p14:tracePt t="78948" x="8164513" y="5414963"/>
          <p14:tracePt t="79313" x="7918450" y="5368925"/>
          <p14:tracePt t="79320" x="7662863" y="5314950"/>
          <p14:tracePt t="79327" x="7451725" y="5278438"/>
          <p14:tracePt t="79335" x="7259638" y="5214938"/>
          <p14:tracePt t="79342" x="7004050" y="5159375"/>
          <p14:tracePt t="79351" x="6784975" y="5113338"/>
          <p14:tracePt t="79357" x="6694488" y="5113338"/>
          <p14:tracePt t="79364" x="6548438" y="5068888"/>
          <p14:tracePt t="79371" x="6365875" y="5049838"/>
          <p14:tracePt t="79378" x="6246813" y="5032375"/>
          <p14:tracePt t="79386" x="6110288" y="5032375"/>
          <p14:tracePt t="79393" x="6008688" y="5022850"/>
          <p14:tracePt t="79400" x="5935663" y="5013325"/>
          <p14:tracePt t="79407" x="5826125" y="5013325"/>
          <p14:tracePt t="79414" x="5680075" y="4995863"/>
          <p14:tracePt t="79422" x="5570538" y="4995863"/>
          <p14:tracePt t="79430" x="5387975" y="4976813"/>
          <p14:tracePt t="79437" x="5305425" y="4967288"/>
          <p14:tracePt t="79445" x="5195888" y="4940300"/>
          <p14:tracePt t="79452" x="5013325" y="4903788"/>
          <p14:tracePt t="79458" x="4867275" y="4894263"/>
          <p14:tracePt t="79466" x="4657725" y="4857750"/>
          <p14:tracePt t="79474" x="4565650" y="4857750"/>
          <p14:tracePt t="79481" x="4383088" y="4848225"/>
          <p14:tracePt t="79488" x="4237038" y="4830763"/>
          <p14:tracePt t="79495" x="3990975" y="4757738"/>
          <p14:tracePt t="79502" x="3881438" y="4748213"/>
          <p14:tracePt t="79510" x="3698875" y="4748213"/>
          <p14:tracePt t="79517" x="3552825" y="4702175"/>
          <p14:tracePt t="79525" x="3306763" y="4629150"/>
          <p14:tracePt t="79531" x="3132138" y="4629150"/>
          <p14:tracePt t="79539" x="3013075" y="4575175"/>
          <p14:tracePt t="79546" x="2830513" y="4529138"/>
          <p14:tracePt t="79553" x="2640013" y="4483100"/>
          <p14:tracePt t="79561" x="2493963" y="4438650"/>
          <p14:tracePt t="79568" x="2346325" y="4392613"/>
          <p14:tracePt t="79575" x="2228850" y="4346575"/>
          <p14:tracePt t="79584" x="2073275" y="4292600"/>
          <p14:tracePt t="79590" x="1927225" y="4264025"/>
          <p14:tracePt t="79598" x="1817688" y="4227513"/>
          <p14:tracePt t="79605" x="1662113" y="4191000"/>
          <p14:tracePt t="79612" x="1598613" y="4146550"/>
          <p14:tracePt t="79619" x="1489075" y="4110038"/>
          <p14:tracePt t="79627" x="1270000" y="4017963"/>
          <p14:tracePt t="79634" x="1150938" y="3981450"/>
          <p14:tracePt t="79641" x="968375" y="3944938"/>
          <p14:tracePt t="79648" x="868363" y="3917950"/>
          <p14:tracePt t="79656" x="720725" y="3871913"/>
          <p14:tracePt t="79663" x="566738" y="3798888"/>
          <p14:tracePt t="79670" x="420688" y="3771900"/>
          <p14:tracePt t="79678" x="319088" y="3725863"/>
          <p14:tracePt t="79686" x="209550" y="3698875"/>
          <p14:tracePt t="79692" x="136525" y="3689350"/>
          <p14:tracePt t="79701" x="73025" y="3662363"/>
          <p14:tracePt t="79707" x="26988" y="3652838"/>
          <p14:tracePt t="81744" x="119063" y="3424238"/>
          <p14:tracePt t="81752" x="201613" y="3406775"/>
          <p14:tracePt t="81759" x="265113" y="3360738"/>
          <p14:tracePt t="81768" x="328613" y="3341688"/>
          <p14:tracePt t="81773" x="365125" y="3333750"/>
          <p14:tracePt t="81781" x="447675" y="3305175"/>
          <p14:tracePt t="81789" x="474663" y="3297238"/>
          <p14:tracePt t="81796" x="520700" y="3278188"/>
          <p14:tracePt t="81803" x="547688" y="3278188"/>
          <p14:tracePt t="81810" x="566738" y="3268663"/>
          <p14:tracePt t="81818" x="574675" y="3268663"/>
          <p14:tracePt t="81825" x="584200" y="3251200"/>
          <p14:tracePt t="81832" x="603250" y="3241675"/>
          <p14:tracePt t="81839" x="611188" y="3232150"/>
          <p14:tracePt t="81846" x="620713" y="3214688"/>
          <p14:tracePt t="81854" x="639763" y="3195638"/>
          <p14:tracePt t="81861" x="647700" y="3178175"/>
          <p14:tracePt t="81869" x="666750" y="3141663"/>
          <p14:tracePt t="81876" x="676275" y="3132138"/>
          <p14:tracePt t="81884" x="684213" y="3132138"/>
          <p14:tracePt t="81890" x="703263" y="3122613"/>
          <p14:tracePt t="81897" x="730250" y="3095625"/>
          <p14:tracePt t="81905" x="739775" y="3095625"/>
          <p14:tracePt t="81912" x="757238" y="3086100"/>
          <p14:tracePt t="81920" x="766763" y="3078163"/>
          <p14:tracePt t="81927" x="776288" y="3059113"/>
          <p14:tracePt t="81935" x="785813" y="3049588"/>
          <p14:tracePt t="81993" x="785813" y="3041650"/>
          <p14:tracePt t="82001" x="776288" y="3041650"/>
          <p14:tracePt t="82008" x="766763" y="3041650"/>
          <p14:tracePt t="82014" x="757238" y="3041650"/>
          <p14:tracePt t="82022" x="749300" y="3041650"/>
          <p14:tracePt t="82030" x="720725" y="3041650"/>
          <p14:tracePt t="82044" x="712788" y="3041650"/>
          <p14:tracePt t="98375" x="822325" y="3041650"/>
          <p14:tracePt t="98383" x="1058863" y="3095625"/>
          <p14:tracePt t="98390" x="1277938" y="3151188"/>
          <p14:tracePt t="98397" x="1552575" y="3241675"/>
          <p14:tracePt t="98404" x="1954213" y="3333750"/>
          <p14:tracePt t="98411" x="2255838" y="3433763"/>
          <p14:tracePt t="98419" x="2640013" y="3570288"/>
          <p14:tracePt t="98427" x="3114675" y="3689350"/>
          <p14:tracePt t="98434" x="3424238" y="3789363"/>
          <p14:tracePt t="98441" x="3798888" y="3898900"/>
          <p14:tracePt t="98448" x="4137025" y="4027488"/>
          <p14:tracePt t="98455" x="4419600" y="4146550"/>
          <p14:tracePt t="98463" x="4484688" y="4200525"/>
          <p14:tracePt t="98471" x="4621213" y="4273550"/>
          <p14:tracePt t="98478" x="4675188" y="4300538"/>
          <p14:tracePt t="98485" x="4721225" y="4310063"/>
          <p14:tracePt t="98492" x="4740275" y="4319588"/>
          <p14:tracePt t="98499" x="4748213" y="4329113"/>
          <p14:tracePt t="98507" x="4748213" y="4337050"/>
          <p14:tracePt t="98558" x="4740275" y="4337050"/>
          <p14:tracePt t="98565" x="4721225" y="4337050"/>
          <p14:tracePt t="98572" x="4694238" y="4329113"/>
          <p14:tracePt t="98579" x="4648200" y="4310063"/>
          <p14:tracePt t="98594" x="4475163" y="4237038"/>
          <p14:tracePt t="98616" x="4319588" y="4173538"/>
          <p14:tracePt t="98624" x="4310063" y="4173538"/>
          <p14:tracePt t="98631" x="4164013" y="4100513"/>
          <p14:tracePt t="98638" x="4064000" y="4073525"/>
          <p14:tracePt t="98645" x="3881438" y="4037013"/>
          <p14:tracePt t="98652" x="3789363" y="4008438"/>
          <p14:tracePt t="98660" x="3598863" y="3981450"/>
          <p14:tracePt t="98668" x="3416300" y="3935413"/>
          <p14:tracePt t="98675" x="3178175" y="3889375"/>
          <p14:tracePt t="98681" x="3032125" y="3889375"/>
          <p14:tracePt t="98689" x="2849563" y="3852863"/>
          <p14:tracePt t="98696" x="2703513" y="3844925"/>
          <p14:tracePt t="98704" x="2557463" y="3825875"/>
          <p14:tracePt t="98711" x="2484438" y="3816350"/>
          <p14:tracePt t="98720" x="2401888" y="3816350"/>
          <p14:tracePt t="98725" x="2328863" y="3789363"/>
          <p14:tracePt t="98733" x="2301875" y="3789363"/>
          <p14:tracePt t="98740" x="2265363" y="3779838"/>
          <p14:tracePt t="98747" x="2192338" y="3752850"/>
          <p14:tracePt t="98755" x="2163763" y="3743325"/>
          <p14:tracePt t="98762" x="2136775" y="3735388"/>
          <p14:tracePt t="98769" x="2090738" y="3735388"/>
          <p14:tracePt t="98777" x="2063750" y="3725863"/>
          <p14:tracePt t="98786" x="2036763" y="3725863"/>
          <p14:tracePt t="98791" x="2009775" y="3725863"/>
          <p14:tracePt t="98799" x="1990725" y="3725863"/>
          <p14:tracePt t="98806" x="1981200" y="3725863"/>
          <p14:tracePt t="98813" x="1973263" y="3725863"/>
          <p14:tracePt t="98821" x="1963738" y="3735388"/>
          <p14:tracePt t="98828" x="1954213" y="3743325"/>
          <p14:tracePt t="98836" x="1944688" y="3752850"/>
          <p14:tracePt t="98843" x="1944688" y="3762375"/>
          <p14:tracePt t="98850" x="1936750" y="3779838"/>
          <p14:tracePt t="98857" x="1927225" y="3779838"/>
          <p14:tracePt t="98865" x="1927225" y="3798888"/>
          <p14:tracePt t="98872" x="1927225" y="3808413"/>
          <p14:tracePt t="98879" x="1927225" y="3825875"/>
          <p14:tracePt t="98886" x="1927225" y="3835400"/>
          <p14:tracePt t="98893" x="1927225" y="3862388"/>
          <p14:tracePt t="98901" x="1927225" y="3871913"/>
          <p14:tracePt t="98908" x="1927225" y="3881438"/>
          <p14:tracePt t="98916" x="1936750" y="3889375"/>
          <p14:tracePt t="98923" x="1936750" y="3898900"/>
          <p14:tracePt t="98930" x="1936750" y="3908425"/>
          <p14:tracePt t="98937" x="1936750" y="3917950"/>
          <p14:tracePt t="98967" x="1936750" y="3927475"/>
          <p14:tracePt t="98981" x="1927225" y="3927475"/>
          <p14:tracePt t="98988" x="1917700" y="3935413"/>
          <p14:tracePt t="99004" x="1900238" y="3935413"/>
          <p14:tracePt t="99010" x="1890713" y="3935413"/>
          <p14:tracePt t="99025" x="1871663" y="3935413"/>
          <p14:tracePt t="99032" x="1854200" y="3935413"/>
          <p14:tracePt t="99040" x="1817688" y="3917950"/>
          <p14:tracePt t="99054" x="1798638" y="3908425"/>
          <p14:tracePt t="99061" x="1762125" y="3898900"/>
          <p14:tracePt t="99069" x="1754188" y="3898900"/>
          <p14:tracePt t="99076" x="1744663" y="3898900"/>
          <p14:tracePt t="99083" x="1735138" y="3908425"/>
          <p14:tracePt t="99091" x="1725613" y="3927475"/>
          <p14:tracePt t="99098" x="1725613" y="3963988"/>
          <p14:tracePt t="99105" x="1725613" y="4000500"/>
          <p14:tracePt t="99113" x="1735138" y="4027488"/>
          <p14:tracePt t="99120" x="1754188" y="4073525"/>
          <p14:tracePt t="99128" x="1808163" y="4110038"/>
          <p14:tracePt t="99134" x="1854200" y="4146550"/>
          <p14:tracePt t="99142" x="1854200" y="4164013"/>
          <p14:tracePt t="99157" x="2173288" y="4191000"/>
          <p14:tracePt t="99164" x="2209800" y="4256088"/>
          <p14:tracePt t="99171" x="2319338" y="4373563"/>
          <p14:tracePt t="99178" x="2465388" y="4538663"/>
          <p14:tracePt t="99186" x="2603500" y="4648200"/>
          <p14:tracePt t="99193" x="2667000" y="4711700"/>
          <p14:tracePt t="99201" x="2767013" y="4803775"/>
          <p14:tracePt t="99208" x="2830513" y="4840288"/>
          <p14:tracePt t="99214" x="2895600" y="4876800"/>
          <p14:tracePt t="99222" x="2932113" y="4894263"/>
          <p14:tracePt t="99230" x="2959100" y="4894263"/>
          <p14:tracePt t="99237" x="2986088" y="4894263"/>
          <p14:tracePt t="99244" x="3005138" y="4894263"/>
          <p14:tracePt t="99252" x="3022600" y="4884738"/>
          <p14:tracePt t="99258" x="3049588" y="4867275"/>
          <p14:tracePt t="99266" x="3078163" y="4848225"/>
          <p14:tracePt t="99273" x="3095625" y="4830763"/>
          <p14:tracePt t="99281" x="3114675" y="4794250"/>
          <p14:tracePt t="99295" x="3178175" y="4721225"/>
          <p14:tracePt t="99302" x="3195638" y="4702175"/>
          <p14:tracePt t="99310" x="3205163" y="4694238"/>
          <p14:tracePt t="99317" x="3214688" y="4684713"/>
          <p14:tracePt t="99331" x="3224213" y="4665663"/>
          <p14:tracePt t="99339" x="3241675" y="4665663"/>
          <p14:tracePt t="99346" x="3251200" y="4665663"/>
          <p14:tracePt t="99353" x="3260725" y="4665663"/>
          <p14:tracePt t="99361" x="3287713" y="4665663"/>
          <p14:tracePt t="99369" x="3314700" y="4665663"/>
          <p14:tracePt t="99375" x="3387725" y="4684713"/>
          <p14:tracePt t="99383" x="3460750" y="4684713"/>
          <p14:tracePt t="99390" x="3543300" y="4694238"/>
          <p14:tracePt t="99397" x="3635375" y="4711700"/>
          <p14:tracePt t="99404" x="3689350" y="4721225"/>
          <p14:tracePt t="99412" x="3771900" y="4721225"/>
          <p14:tracePt t="99419" x="3808413" y="4721225"/>
          <p14:tracePt t="99426" x="3862388" y="4730750"/>
          <p14:tracePt t="99434" x="3908425" y="4730750"/>
          <p14:tracePt t="99441" x="3944938" y="4730750"/>
          <p14:tracePt t="99449" x="3963988" y="4730750"/>
          <p14:tracePt t="99455" x="3971925" y="4730750"/>
          <p14:tracePt t="99463" x="3981450" y="4730750"/>
          <p14:tracePt t="99477" x="3990975" y="4730750"/>
          <p14:tracePt t="99507" x="3990975" y="4738688"/>
          <p14:tracePt t="99514" x="3990975" y="4748213"/>
          <p14:tracePt t="99529" x="3990975" y="4757738"/>
          <p14:tracePt t="99609" x="4000500" y="4757738"/>
          <p14:tracePt t="99638" x="4008438" y="4757738"/>
          <p14:tracePt t="99645" x="4008438" y="4748213"/>
          <p14:tracePt t="99652" x="4008438" y="4738688"/>
          <p14:tracePt t="99660" x="4008438" y="4730750"/>
          <p14:tracePt t="99667" x="4008438" y="4711700"/>
          <p14:tracePt t="99675" x="4008438" y="4694238"/>
          <p14:tracePt t="103618" x="4017963" y="4694238"/>
          <p14:tracePt t="103625" x="4037013" y="4694238"/>
          <p14:tracePt t="103647" x="4083050" y="4675188"/>
          <p14:tracePt t="103654" x="4090988" y="4665663"/>
          <p14:tracePt t="103676" x="4192588" y="4584700"/>
          <p14:tracePt t="103684" x="4200525" y="4575175"/>
          <p14:tracePt t="103691" x="4229100" y="4565650"/>
          <p14:tracePt t="103698" x="4229100" y="4556125"/>
          <p14:tracePt t="103705" x="4237038" y="4556125"/>
          <p14:tracePt t="103712" x="4246563" y="4548188"/>
          <p14:tracePt t="103720" x="4256088" y="4548188"/>
          <p14:tracePt t="103793" x="4246563" y="4556125"/>
          <p14:tracePt t="103800" x="4237038" y="4565650"/>
          <p14:tracePt t="103807" x="4237038" y="4575175"/>
          <p14:tracePt t="103815" x="4229100" y="4592638"/>
          <p14:tracePt t="103822" x="4210050" y="4602163"/>
          <p14:tracePt t="103829" x="4200525" y="4611688"/>
          <p14:tracePt t="103838" x="4192588" y="4611688"/>
          <p14:tracePt t="103844" x="4183063" y="4611688"/>
          <p14:tracePt t="103851" x="4183063" y="4621213"/>
          <p14:tracePt t="103859" x="4173538" y="4629150"/>
          <p14:tracePt t="103866" x="4164013" y="4629150"/>
          <p14:tracePt t="103873" x="4164013" y="4638675"/>
          <p14:tracePt t="103888" x="4156075" y="4638675"/>
          <p14:tracePt t="103895" x="4156075" y="4648200"/>
          <p14:tracePt t="104647" x="4146550" y="4648200"/>
          <p14:tracePt t="104669" x="4137025" y="4648200"/>
          <p14:tracePt t="104698" x="4127500" y="4648200"/>
          <p14:tracePt t="104713" x="4127500" y="4638675"/>
          <p14:tracePt t="104800" x="4127500" y="4629150"/>
          <p14:tracePt t="104829" x="4137025" y="4621213"/>
          <p14:tracePt t="104837" x="4146550" y="4621213"/>
          <p14:tracePt t="104851" x="4156075" y="4611688"/>
          <p14:tracePt t="104881" x="4183063" y="4556125"/>
          <p14:tracePt t="104888" x="4192588" y="4548188"/>
          <p14:tracePt t="104903" x="4200525" y="4538663"/>
          <p14:tracePt t="104917" x="4200525" y="4529138"/>
          <p14:tracePt t="104983" x="4192588" y="4529138"/>
          <p14:tracePt t="104990" x="4183063" y="4529138"/>
          <p14:tracePt t="105005" x="4173538" y="4529138"/>
          <p14:tracePt t="105012" x="4164013" y="4529138"/>
          <p14:tracePt t="105019" x="4156075" y="4529138"/>
          <p14:tracePt t="105034" x="4146550" y="4529138"/>
          <p14:tracePt t="105041" x="4137025" y="4529138"/>
          <p14:tracePt t="105048" x="4127500" y="4529138"/>
          <p14:tracePt t="105056" x="4119563" y="4529138"/>
          <p14:tracePt t="105063" x="4110038" y="4538663"/>
          <p14:tracePt t="105071" x="4110038" y="4548188"/>
          <p14:tracePt t="105078" x="4100513" y="4556125"/>
          <p14:tracePt t="105085" x="4083050" y="4575175"/>
          <p14:tracePt t="105093" x="4073525" y="4584700"/>
          <p14:tracePt t="105100" x="4064000" y="4584700"/>
          <p14:tracePt t="105107" x="4054475" y="4592638"/>
          <p14:tracePt t="105114" x="4044950" y="4602163"/>
          <p14:tracePt t="105122" x="4044950" y="4611688"/>
          <p14:tracePt t="105129" x="4044950" y="4621213"/>
          <p14:tracePt t="105137" x="4044950" y="4629150"/>
          <p14:tracePt t="105143" x="4044950" y="4638675"/>
          <p14:tracePt t="105158" x="4044950" y="4657725"/>
          <p14:tracePt t="105165" x="4044950" y="4665663"/>
          <p14:tracePt t="105173" x="4044950" y="4675188"/>
          <p14:tracePt t="105180" x="4054475" y="4684713"/>
          <p14:tracePt t="105189" x="4064000" y="4694238"/>
          <p14:tracePt t="105195" x="4064000" y="4702175"/>
          <p14:tracePt t="105204" x="4073525" y="4702175"/>
          <p14:tracePt t="105224" x="4090988" y="4702175"/>
          <p14:tracePt t="105239" x="4090988" y="4721225"/>
          <p14:tracePt t="105245" x="4100513" y="4721225"/>
          <p14:tracePt t="105260" x="4110038" y="4721225"/>
          <p14:tracePt t="105267" x="4119563" y="4711700"/>
          <p14:tracePt t="105282" x="4127500" y="4711700"/>
          <p14:tracePt t="105289" x="4137025" y="4702175"/>
          <p14:tracePt t="105297" x="4137025" y="4694238"/>
          <p14:tracePt t="105305" x="4146550" y="4684713"/>
          <p14:tracePt t="105311" x="4146550" y="4675188"/>
          <p14:tracePt t="105320" x="4146550" y="4665663"/>
          <p14:tracePt t="105333" x="4146550" y="4657725"/>
          <p14:tracePt t="105348" x="4137025" y="4657725"/>
          <p14:tracePt t="105362" x="4127500" y="4657725"/>
          <p14:tracePt t="105370" x="4119563" y="4657725"/>
          <p14:tracePt t="105384" x="4110038" y="4657725"/>
          <p14:tracePt t="105421" x="4100513" y="4657725"/>
          <p14:tracePt t="110642" x="4100513" y="4648200"/>
          <p14:tracePt t="110657" x="4119563" y="4621213"/>
          <p14:tracePt t="110664" x="4127500" y="4602163"/>
          <p14:tracePt t="110672" x="4137025" y="4584700"/>
          <p14:tracePt t="110687" x="4164013" y="4519613"/>
          <p14:tracePt t="110693" x="4200525" y="4502150"/>
          <p14:tracePt t="110701" x="4210050" y="4492625"/>
          <p14:tracePt t="110708" x="4229100" y="4483100"/>
          <p14:tracePt t="110715" x="4229100" y="4475163"/>
          <p14:tracePt t="110723" x="4237038" y="4475163"/>
          <p14:tracePt t="110730" x="4246563" y="4456113"/>
          <p14:tracePt t="110737" x="4256088" y="4456113"/>
          <p14:tracePt t="110752" x="4273550" y="4456113"/>
          <p14:tracePt t="110847" x="4273550" y="4438650"/>
          <p14:tracePt t="110854" x="4283075" y="4429125"/>
          <p14:tracePt t="110905" x="4283075" y="4446588"/>
          <p14:tracePt t="110912" x="4265613" y="4475163"/>
          <p14:tracePt t="110920" x="4246563" y="4502150"/>
          <p14:tracePt t="110927" x="4237038" y="4538663"/>
          <p14:tracePt t="110935" x="4219575" y="4602163"/>
          <p14:tracePt t="110942" x="4210050" y="4638675"/>
          <p14:tracePt t="110949" x="4183063" y="4694238"/>
          <p14:tracePt t="110956" x="4173538" y="4721225"/>
          <p14:tracePt t="110963" x="4156075" y="4757738"/>
          <p14:tracePt t="110971" x="4146550" y="4784725"/>
          <p14:tracePt t="110978" x="4137025" y="4794250"/>
          <p14:tracePt t="110986" x="4127500" y="4811713"/>
          <p14:tracePt t="111005" x="4110038" y="4830763"/>
          <p14:tracePt t="111007" x="4100513" y="4830763"/>
          <p14:tracePt t="111088" x="4090988" y="4830763"/>
          <p14:tracePt t="111102" x="4083050" y="4830763"/>
          <p14:tracePt t="111117" x="4073525" y="4830763"/>
          <p14:tracePt t="111124" x="4073525" y="4840288"/>
          <p14:tracePt t="111131" x="4064000" y="4840288"/>
          <p14:tracePt t="111204" x="4064000" y="4830763"/>
          <p14:tracePt t="111220" x="4064000" y="4821238"/>
          <p14:tracePt t="111226" x="4064000" y="4811713"/>
          <p14:tracePt t="111234" x="4064000" y="4803775"/>
          <p14:tracePt t="111248" x="4054475" y="4794250"/>
          <p14:tracePt t="111256" x="4054475" y="4775200"/>
          <p14:tracePt t="111271" x="4044950" y="4775200"/>
          <p14:tracePt t="111299" x="4037013" y="4775200"/>
          <p14:tracePt t="112329" x="3917950" y="4784725"/>
          <p14:tracePt t="112337" x="3708400" y="4830763"/>
          <p14:tracePt t="112343" x="3489325" y="4884738"/>
          <p14:tracePt t="112351" x="3343275" y="4949825"/>
          <p14:tracePt t="112358" x="3159125" y="4959350"/>
          <p14:tracePt t="112365" x="2932113" y="4976813"/>
          <p14:tracePt t="112373" x="2786063" y="4995863"/>
          <p14:tracePt t="112380" x="2640013" y="4995863"/>
          <p14:tracePt t="112387" x="2493963" y="4986338"/>
          <p14:tracePt t="112395" x="2246313" y="4913313"/>
          <p14:tracePt t="112402" x="2036763" y="4884738"/>
          <p14:tracePt t="112409" x="1835150" y="4884738"/>
          <p14:tracePt t="112416" x="1589088" y="4867275"/>
          <p14:tracePt t="112424" x="1204913" y="4848225"/>
          <p14:tracePt t="112431" x="941388" y="4848225"/>
          <p14:tracePt t="112439" x="566738" y="4848225"/>
          <p14:tracePt t="112445" x="146050" y="4857750"/>
          <p14:tracePt t="114885" x="136525" y="5132388"/>
          <p14:tracePt t="114892" x="301625" y="5122863"/>
          <p14:tracePt t="114900" x="374650" y="5113338"/>
          <p14:tracePt t="114906" x="511175" y="5086350"/>
          <p14:tracePt t="114913" x="566738" y="5086350"/>
          <p14:tracePt t="114922" x="593725" y="5086350"/>
          <p14:tracePt t="114928" x="611188" y="5086350"/>
          <p14:tracePt t="114937" x="620713" y="5086350"/>
          <p14:tracePt t="114943" x="639763" y="5086350"/>
          <p14:tracePt t="114972" x="639763" y="5095875"/>
          <p14:tracePt t="114980" x="639763" y="5105400"/>
          <p14:tracePt t="114990" x="630238" y="5113338"/>
          <p14:tracePt t="114994" x="611188" y="5122863"/>
          <p14:tracePt t="115002" x="574675" y="5132388"/>
          <p14:tracePt t="115009" x="547688" y="5168900"/>
          <p14:tracePt t="115016" x="501650" y="5178425"/>
          <p14:tracePt t="115023" x="447675" y="5205413"/>
          <p14:tracePt t="115030" x="365125" y="5222875"/>
          <p14:tracePt t="115038" x="274638" y="5222875"/>
          <p14:tracePt t="115046" x="201613" y="5222875"/>
          <p14:tracePt t="115054" x="192088" y="5222875"/>
          <p14:tracePt t="115060" x="36513" y="5214938"/>
          <p14:tracePt t="116301" x="693738" y="5278438"/>
          <p14:tracePt t="116308" x="1104900" y="5295900"/>
          <p14:tracePt t="116316" x="1452563" y="5324475"/>
          <p14:tracePt t="116323" x="1936750" y="5324475"/>
          <p14:tracePt t="116330" x="2309813" y="5324475"/>
          <p14:tracePt t="116338" x="2757488" y="5324475"/>
          <p14:tracePt t="116345" x="3178175" y="5305425"/>
          <p14:tracePt t="116353" x="3452813" y="5268913"/>
          <p14:tracePt t="116360" x="3735388" y="5232400"/>
          <p14:tracePt t="116367" x="3981450" y="5195888"/>
          <p14:tracePt t="116374" x="4110038" y="5168900"/>
          <p14:tracePt t="116381" x="4356100" y="5095875"/>
          <p14:tracePt t="116389" x="4484688" y="5068888"/>
          <p14:tracePt t="116396" x="4730750" y="5003800"/>
          <p14:tracePt t="116404" x="4784725" y="4976813"/>
          <p14:tracePt t="116411" x="4922838" y="4949825"/>
          <p14:tracePt t="116418" x="4976813" y="4930775"/>
          <p14:tracePt t="116425" x="5041900" y="4913313"/>
          <p14:tracePt t="116432" x="5122863" y="4884738"/>
          <p14:tracePt t="116440" x="5151438" y="4884738"/>
          <p14:tracePt t="116447" x="5168900" y="4884738"/>
          <p14:tracePt t="116455" x="5187950" y="4884738"/>
          <p14:tracePt t="116461" x="5195888" y="4884738"/>
          <p14:tracePt t="116506" x="5205413" y="4876800"/>
          <p14:tracePt t="116513" x="5205413" y="4867275"/>
          <p14:tracePt t="116521" x="5214938" y="4848225"/>
          <p14:tracePt t="116527" x="5224463" y="4830763"/>
          <p14:tracePt t="116549" x="5260975" y="4811713"/>
          <p14:tracePt t="116557" x="5278438" y="4811713"/>
          <p14:tracePt t="116600" x="5268913" y="4821238"/>
          <p14:tracePt t="116608" x="5260975" y="4821238"/>
          <p14:tracePt t="116623" x="5251450" y="4821238"/>
          <p14:tracePt t="116680" x="5251450" y="4830763"/>
          <p14:tracePt t="116696" x="5251450" y="4840288"/>
          <p14:tracePt t="116725" x="5251450" y="4848225"/>
          <p14:tracePt t="116739" x="5251450" y="4857750"/>
          <p14:tracePt t="116754" x="5251450" y="4867275"/>
          <p14:tracePt t="116776" x="5241925" y="4884738"/>
          <p14:tracePt t="117747" x="5241925" y="4876800"/>
          <p14:tracePt t="117754" x="5251450" y="4840288"/>
          <p14:tracePt t="117769" x="5287963" y="4757738"/>
          <p14:tracePt t="117776" x="5287963" y="4738688"/>
          <p14:tracePt t="117783" x="5297488" y="4721225"/>
          <p14:tracePt t="117791" x="5305425" y="4702175"/>
          <p14:tracePt t="117798" x="5314950" y="4694238"/>
          <p14:tracePt t="117806" x="5334000" y="4675188"/>
          <p14:tracePt t="117813" x="5341938" y="4665663"/>
          <p14:tracePt t="117821" x="5341938" y="4657725"/>
          <p14:tracePt t="117849" x="5341938" y="4648200"/>
          <p14:tracePt t="117856" x="5324475" y="4648200"/>
          <p14:tracePt t="117864" x="5314950" y="4648200"/>
          <p14:tracePt t="117893" x="5305425" y="4648200"/>
          <p14:tracePt t="117900" x="5297488" y="4648200"/>
          <p14:tracePt t="117907" x="5297488" y="4657725"/>
          <p14:tracePt t="117915" x="5287963" y="4665663"/>
          <p14:tracePt t="117922" x="5287963" y="4684713"/>
          <p14:tracePt t="117929" x="5278438" y="4694238"/>
          <p14:tracePt t="117938" x="5268913" y="4721225"/>
          <p14:tracePt t="117944" x="5268913" y="4748213"/>
          <p14:tracePt t="117952" x="5268913" y="4767263"/>
          <p14:tracePt t="117958" x="5268913" y="4794250"/>
          <p14:tracePt t="117966" x="5268913" y="4821238"/>
          <p14:tracePt t="117973" x="5268913" y="4830763"/>
          <p14:tracePt t="117980" x="5268913" y="4848225"/>
          <p14:tracePt t="117988" x="5268913" y="4857750"/>
          <p14:tracePt t="117995" x="5268913" y="4876800"/>
          <p14:tracePt t="118009" x="5268913" y="4894263"/>
          <p14:tracePt t="118017" x="5268913" y="4903788"/>
          <p14:tracePt t="118024" x="5268913" y="4913313"/>
          <p14:tracePt t="118032" x="5268913" y="4922838"/>
          <p14:tracePt t="118039" x="5268913" y="4940300"/>
          <p14:tracePt t="118090" x="5268913" y="4930775"/>
          <p14:tracePt t="119682" x="5305425" y="4913313"/>
          <p14:tracePt t="119689" x="5334000" y="4894263"/>
          <p14:tracePt t="119697" x="5387975" y="4876800"/>
          <p14:tracePt t="119704" x="5434013" y="4840288"/>
          <p14:tracePt t="119711" x="5516563" y="4794250"/>
          <p14:tracePt t="119718" x="5580063" y="4775200"/>
          <p14:tracePt t="119725" x="5626100" y="4775200"/>
          <p14:tracePt t="119733" x="5662613" y="4775200"/>
          <p14:tracePt t="119740" x="5680075" y="4775200"/>
          <p14:tracePt t="119747" x="5735638" y="4775200"/>
          <p14:tracePt t="119755" x="5762625" y="4775200"/>
          <p14:tracePt t="119762" x="5781675" y="4775200"/>
          <p14:tracePt t="119769" x="5799138" y="4775200"/>
          <p14:tracePt t="119776" x="5818188" y="4775200"/>
          <p14:tracePt t="119784" x="5835650" y="4784725"/>
          <p14:tracePt t="119791" x="5854700" y="4784725"/>
          <p14:tracePt t="119798" x="5872163" y="4784725"/>
          <p14:tracePt t="119806" x="5899150" y="4784725"/>
          <p14:tracePt t="119814" x="5927725" y="4784725"/>
          <p14:tracePt t="119822" x="5964238" y="4784725"/>
          <p14:tracePt t="119828" x="5972175" y="4784725"/>
          <p14:tracePt t="119835" x="6018213" y="4794250"/>
          <p14:tracePt t="119842" x="6037263" y="4811713"/>
          <p14:tracePt t="119849" x="6073775" y="4821238"/>
          <p14:tracePt t="119857" x="6091238" y="4830763"/>
          <p14:tracePt t="119872" x="6118225" y="4840288"/>
          <p14:tracePt t="119886" x="6118225" y="4848225"/>
          <p14:tracePt t="119894" x="6118225" y="4857750"/>
          <p14:tracePt t="119901" x="6118225" y="4867275"/>
          <p14:tracePt t="119915" x="6118225" y="4876800"/>
          <p14:tracePt t="119923" x="6118225" y="4884738"/>
          <p14:tracePt t="119930" x="6118225" y="4894263"/>
          <p14:tracePt t="119938" x="6118225" y="4903788"/>
          <p14:tracePt t="119945" x="6118225" y="4913313"/>
          <p14:tracePt t="119952" x="6118225" y="4922838"/>
          <p14:tracePt t="119966" x="6118225" y="4930775"/>
          <p14:tracePt t="119974" x="6118225" y="4940300"/>
          <p14:tracePt t="119981" x="6118225" y="4949825"/>
          <p14:tracePt t="119988" x="6118225" y="4967288"/>
          <p14:tracePt t="119996" x="6118225" y="4976813"/>
          <p14:tracePt t="120025" x="6127750" y="4976813"/>
          <p14:tracePt t="120032" x="6146800" y="4976813"/>
          <p14:tracePt t="120039" x="6154738" y="4986338"/>
          <p14:tracePt t="120046" x="6164263" y="4986338"/>
          <p14:tracePt t="120061" x="6173788" y="4995863"/>
          <p14:tracePt t="120076" x="6173788" y="5003800"/>
          <p14:tracePt t="120083" x="6173788" y="5013325"/>
          <p14:tracePt t="120090" x="6191250" y="5013325"/>
          <p14:tracePt t="120127" x="6200775" y="5013325"/>
          <p14:tracePt t="121405" x="6146800" y="5013325"/>
          <p14:tracePt t="121412" x="6073775" y="4995863"/>
          <p14:tracePt t="121419" x="6018213" y="4995863"/>
          <p14:tracePt t="121426" x="5935663" y="4986338"/>
          <p14:tracePt t="121434" x="5845175" y="4986338"/>
          <p14:tracePt t="121441" x="5699125" y="4967288"/>
          <p14:tracePt t="121449" x="5553075" y="4940300"/>
          <p14:tracePt t="121456" x="5461000" y="4940300"/>
          <p14:tracePt t="121463" x="5360988" y="4930775"/>
          <p14:tracePt t="121472" x="5268913" y="4903788"/>
          <p14:tracePt t="121478" x="5205413" y="4876800"/>
          <p14:tracePt t="121485" x="5132388" y="4867275"/>
          <p14:tracePt t="121492" x="5013325" y="4821238"/>
          <p14:tracePt t="121499" x="4932363" y="4794250"/>
          <p14:tracePt t="121507" x="4840288" y="4767263"/>
          <p14:tracePt t="121514" x="4748213" y="4748213"/>
          <p14:tracePt t="121522" x="4667250" y="4711700"/>
          <p14:tracePt t="121529" x="4565650" y="4702175"/>
          <p14:tracePt t="121536" x="4383088" y="4665663"/>
          <p14:tracePt t="121544" x="4273550" y="4638675"/>
          <p14:tracePt t="121551" x="4064000" y="4611688"/>
          <p14:tracePt t="121558" x="3971925" y="4584700"/>
          <p14:tracePt t="121566" x="3825875" y="4565650"/>
          <p14:tracePt t="121573" x="3671888" y="4538663"/>
          <p14:tracePt t="121580" x="3525838" y="4519613"/>
          <p14:tracePt t="121589" x="3379788" y="4492625"/>
          <p14:tracePt t="121594" x="3278188" y="4438650"/>
          <p14:tracePt t="121602" x="3168650" y="4410075"/>
          <p14:tracePt t="121609" x="3013075" y="4365625"/>
          <p14:tracePt t="121617" x="2867025" y="4319588"/>
          <p14:tracePt t="121623" x="2676525" y="4256088"/>
          <p14:tracePt t="121631" x="2566988" y="4227513"/>
          <p14:tracePt t="121638" x="2382838" y="4183063"/>
          <p14:tracePt t="121646" x="2163763" y="4110038"/>
          <p14:tracePt t="121653" x="1927225" y="4017963"/>
          <p14:tracePt t="121660" x="1744663" y="4008438"/>
          <p14:tracePt t="121667" x="1598613" y="3963988"/>
          <p14:tracePt t="121675" x="1387475" y="3927475"/>
          <p14:tracePt t="121682" x="1187450" y="3917950"/>
          <p14:tracePt t="121689" x="1041400" y="3898900"/>
          <p14:tracePt t="121697" x="968375" y="3889375"/>
          <p14:tracePt t="121705" x="858838" y="3871913"/>
          <p14:tracePt t="121711" x="712788" y="3871913"/>
          <p14:tracePt t="121719" x="593725" y="3862388"/>
          <p14:tracePt t="121726" x="411163" y="3844925"/>
          <p14:tracePt t="121734" x="338138" y="3844925"/>
          <p14:tracePt t="121740" x="246063" y="3816350"/>
          <p14:tracePt t="121748" x="136525" y="3816350"/>
          <p14:tracePt t="131226" x="19050" y="3716338"/>
          <p14:tracePt t="131233" x="46038" y="3698875"/>
          <p14:tracePt t="131240" x="63500" y="3670300"/>
          <p14:tracePt t="131247" x="92075" y="3643313"/>
          <p14:tracePt t="131257" x="100013" y="3625850"/>
          <p14:tracePt t="131262" x="119063" y="3606800"/>
          <p14:tracePt t="131269" x="146050" y="3589338"/>
          <p14:tracePt t="131277" x="165100" y="3543300"/>
          <p14:tracePt t="131284" x="182563" y="3516313"/>
          <p14:tracePt t="131292" x="182563" y="3497263"/>
          <p14:tracePt t="131298" x="182563" y="3470275"/>
          <p14:tracePt t="131306" x="182563" y="3451225"/>
          <p14:tracePt t="131313" x="182563" y="3433763"/>
          <p14:tracePt t="131321" x="182563" y="3414713"/>
          <p14:tracePt t="131328" x="173038" y="3406775"/>
          <p14:tracePt t="131335" x="165100" y="3387725"/>
          <p14:tracePt t="131342" x="155575" y="3370263"/>
          <p14:tracePt t="131349" x="136525" y="3360738"/>
          <p14:tracePt t="131357" x="128588" y="3360738"/>
          <p14:tracePt t="131364" x="109538" y="3351213"/>
          <p14:tracePt t="131373" x="100013" y="3351213"/>
          <p14:tracePt t="131379" x="92075" y="3351213"/>
          <p14:tracePt t="131387" x="82550" y="3351213"/>
          <p14:tracePt t="131394" x="46038" y="3341688"/>
          <p14:tracePt t="131408" x="36513" y="3341688"/>
          <p14:tracePt t="131415" x="26988" y="334168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able, ordinateur&#10;&#10;Description générée automatiquement">
            <a:extLst>
              <a:ext uri="{FF2B5EF4-FFF2-40B4-BE49-F238E27FC236}">
                <a16:creationId xmlns:a16="http://schemas.microsoft.com/office/drawing/2014/main" id="{9AD4A3E1-0909-45D3-9851-0F2C3E321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696487"/>
            <a:ext cx="1944216" cy="1516489"/>
          </a:xfrm>
          <a:prstGeom prst="rect">
            <a:avLst/>
          </a:prstGeom>
        </p:spPr>
      </p:pic>
      <p:pic>
        <p:nvPicPr>
          <p:cNvPr id="7" name="Image 6" descr="Une image contenant horloge, mètre&#10;&#10;Description générée automatiquement">
            <a:extLst>
              <a:ext uri="{FF2B5EF4-FFF2-40B4-BE49-F238E27FC236}">
                <a16:creationId xmlns:a16="http://schemas.microsoft.com/office/drawing/2014/main" id="{B36A8701-FBB8-415C-A1C6-FA9ADCC8D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044" y="122335"/>
            <a:ext cx="9305012" cy="542482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153051-9DAD-40DB-AB0F-858005E0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15</a:t>
            </a:fld>
            <a:endParaRPr lang="en-AU" altLang="x-non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FF8006-5531-40A2-86B9-357F63071AFE}"/>
              </a:ext>
            </a:extLst>
          </p:cNvPr>
          <p:cNvSpPr/>
          <p:nvPr/>
        </p:nvSpPr>
        <p:spPr>
          <a:xfrm>
            <a:off x="191344" y="1556792"/>
            <a:ext cx="11809312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6B00032-F3F1-438C-B90B-572CC7DD2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466" y="1758533"/>
            <a:ext cx="7309931" cy="3000919"/>
          </a:xfrm>
          <a:prstGeom prst="rect">
            <a:avLst/>
          </a:prstGeom>
        </p:spPr>
      </p:pic>
      <p:pic>
        <p:nvPicPr>
          <p:cNvPr id="25" name="Image 24" descr="Une image contenant table, ordinateur&#10;&#10;Description générée automatiquement">
            <a:extLst>
              <a:ext uri="{FF2B5EF4-FFF2-40B4-BE49-F238E27FC236}">
                <a16:creationId xmlns:a16="http://schemas.microsoft.com/office/drawing/2014/main" id="{81D80615-F3E1-4756-8E76-1D06524A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38" y="1840172"/>
            <a:ext cx="3520008" cy="2745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0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1"/>
    </mc:Choice>
    <mc:Fallback xmlns="">
      <p:transition spd="slow" advTm="4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extLst>
    <p:ext uri="{3A86A75C-4F4B-4683-9AE1-C65F6400EC91}">
      <p14:laserTraceLst xmlns:p14="http://schemas.microsoft.com/office/powerpoint/2010/main">
        <p14:tracePtLst>
          <p14:tracePt t="937" x="355600" y="6356350"/>
          <p14:tracePt t="945" x="530225" y="6684963"/>
          <p14:tracePt t="1455" x="2054225" y="6784975"/>
          <p14:tracePt t="1463" x="2100263" y="6757988"/>
          <p14:tracePt t="1470" x="2163763" y="6738938"/>
          <p14:tracePt t="1477" x="2182813" y="6729413"/>
          <p14:tracePt t="1485" x="2219325" y="6692900"/>
          <p14:tracePt t="1492" x="2282825" y="6656388"/>
          <p14:tracePt t="1499" x="2301875" y="6648450"/>
          <p14:tracePt t="1506" x="2338388" y="6619875"/>
          <p14:tracePt t="1514" x="2401888" y="6583363"/>
          <p14:tracePt t="1522" x="2493963" y="6519863"/>
          <p14:tracePt t="1529" x="2584450" y="6456363"/>
          <p14:tracePt t="1536" x="2693988" y="6373813"/>
          <p14:tracePt t="1543" x="2767013" y="6327775"/>
          <p14:tracePt t="1550" x="2867025" y="6291263"/>
          <p14:tracePt t="1558" x="3005138" y="6218238"/>
          <p14:tracePt t="1565" x="3068638" y="6191250"/>
          <p14:tracePt t="1573" x="3195638" y="6145213"/>
          <p14:tracePt t="1580" x="3278188" y="6137275"/>
          <p14:tracePt t="1587" x="3343275" y="6091238"/>
          <p14:tracePt t="1595" x="3433763" y="6054725"/>
          <p14:tracePt t="1602" x="3533775" y="6027738"/>
          <p14:tracePt t="1609" x="3698875" y="6008688"/>
          <p14:tracePt t="1616" x="3781425" y="5981700"/>
          <p14:tracePt t="1623" x="4017963" y="5899150"/>
          <p14:tracePt t="1631" x="4083050" y="5881688"/>
          <p14:tracePt t="1638" x="4346575" y="5816600"/>
          <p14:tracePt t="1647" x="4484688" y="5780088"/>
          <p14:tracePt t="1653" x="4703763" y="5770563"/>
          <p14:tracePt t="1660" x="4803775" y="5770563"/>
          <p14:tracePt t="1667" x="4968875" y="5753100"/>
          <p14:tracePt t="1675" x="5022850" y="5753100"/>
          <p14:tracePt t="1682" x="5187950" y="5753100"/>
          <p14:tracePt t="1690" x="5260975" y="5753100"/>
          <p14:tracePt t="1697" x="5334000" y="5753100"/>
          <p14:tracePt t="1704" x="5360988" y="5753100"/>
          <p14:tracePt t="1711" x="5378450" y="5753100"/>
          <p14:tracePt t="4414" x="5487988" y="5680075"/>
          <p14:tracePt t="4421" x="5553075" y="5634038"/>
          <p14:tracePt t="4428" x="5616575" y="5580063"/>
          <p14:tracePt t="4436" x="5699125" y="5551488"/>
          <p14:tracePt t="4443" x="5726113" y="5534025"/>
          <p14:tracePt t="4450" x="5772150" y="5507038"/>
          <p14:tracePt t="4458" x="5789613" y="5507038"/>
          <p14:tracePt t="4465" x="5799138" y="5507038"/>
          <p14:tracePt t="4487" x="5808663" y="5507038"/>
          <p14:tracePt t="4509" x="5808663" y="5514975"/>
          <p14:tracePt t="4516" x="5808663" y="5524500"/>
          <p14:tracePt t="4523" x="5808663" y="5534025"/>
          <p14:tracePt t="4531" x="5808663" y="5551488"/>
          <p14:tracePt t="4538" x="5808663" y="5570538"/>
          <p14:tracePt t="4546" x="5808663" y="5588000"/>
          <p14:tracePt t="4553" x="5808663" y="5616575"/>
          <p14:tracePt t="4560" x="5808663" y="5634038"/>
          <p14:tracePt t="4567" x="5808663" y="5653088"/>
          <p14:tracePt t="4582" x="5808663" y="5661025"/>
          <p14:tracePt t="4589" x="5808663" y="5670550"/>
          <p14:tracePt t="4597" x="5808663" y="5680075"/>
          <p14:tracePt t="4603" x="5808663" y="5689600"/>
          <p14:tracePt t="4611" x="5808663" y="5697538"/>
          <p14:tracePt t="4618" x="5818188" y="5707063"/>
          <p14:tracePt t="4625" x="5826125" y="5707063"/>
          <p14:tracePt t="4633" x="5845175" y="5707063"/>
          <p14:tracePt t="4640" x="5862638" y="5716588"/>
          <p14:tracePt t="4648" x="5881688" y="5716588"/>
          <p14:tracePt t="4655" x="5899150" y="5726113"/>
          <p14:tracePt t="4662" x="5935663" y="5743575"/>
          <p14:tracePt t="4669" x="5981700" y="5743575"/>
          <p14:tracePt t="4677" x="6054725" y="5753100"/>
          <p14:tracePt t="4684" x="6110288" y="5780088"/>
          <p14:tracePt t="4691" x="6191250" y="5789613"/>
          <p14:tracePt t="4699" x="6264275" y="5789613"/>
          <p14:tracePt t="4706" x="6337300" y="5799138"/>
          <p14:tracePt t="4714" x="6402388" y="5826125"/>
          <p14:tracePt t="4720" x="6529388" y="5843588"/>
          <p14:tracePt t="4728" x="6704013" y="5872163"/>
          <p14:tracePt t="4735" x="6831013" y="5889625"/>
          <p14:tracePt t="4743" x="6959600" y="5918200"/>
          <p14:tracePt t="4750" x="7050088" y="5926138"/>
          <p14:tracePt t="4757" x="7215188" y="5945188"/>
          <p14:tracePt t="4764" x="7378700" y="5962650"/>
          <p14:tracePt t="4771" x="7516813" y="5972175"/>
          <p14:tracePt t="4779" x="7643813" y="5991225"/>
          <p14:tracePt t="4786" x="7716838" y="5991225"/>
          <p14:tracePt t="4794" x="7808913" y="5991225"/>
          <p14:tracePt t="4801" x="8008938" y="5999163"/>
          <p14:tracePt t="4808" x="8137525" y="6018213"/>
          <p14:tracePt t="4815" x="8301038" y="6045200"/>
          <p14:tracePt t="4823" x="8439150" y="6072188"/>
          <p14:tracePt t="4831" x="8529638" y="6091238"/>
          <p14:tracePt t="4838" x="8731250" y="6108700"/>
          <p14:tracePt t="4845" x="8812213" y="6137275"/>
          <p14:tracePt t="4852" x="8977313" y="6145213"/>
          <p14:tracePt t="4859" x="9013825" y="6145213"/>
          <p14:tracePt t="4867" x="9096375" y="6154738"/>
          <p14:tracePt t="4874" x="9142413" y="6154738"/>
          <p14:tracePt t="4881" x="9215438" y="6154738"/>
          <p14:tracePt t="4888" x="9288463" y="6154738"/>
          <p14:tracePt t="4897" x="9361488" y="6154738"/>
          <p14:tracePt t="4903" x="9434513" y="6154738"/>
          <p14:tracePt t="4911" x="9471025" y="6154738"/>
          <p14:tracePt t="4918" x="9544050" y="6145213"/>
          <p14:tracePt t="4925" x="9588500" y="6137275"/>
          <p14:tracePt t="4932" x="9644063" y="6118225"/>
          <p14:tracePt t="4940" x="9690100" y="6108700"/>
          <p14:tracePt t="4947" x="9753600" y="6100763"/>
          <p14:tracePt t="4954" x="9799638" y="6064250"/>
          <p14:tracePt t="5085" x="10868025" y="5095875"/>
          <p14:tracePt t="5093" x="10922000" y="5013325"/>
          <p14:tracePt t="5100" x="10958513" y="4949825"/>
          <p14:tracePt t="5108" x="10987088" y="4876800"/>
          <p14:tracePt t="5115" x="11004550" y="4830763"/>
          <p14:tracePt t="5122" x="11023600" y="4784725"/>
          <p14:tracePt t="5131" x="11041063" y="4721225"/>
          <p14:tracePt t="5137" x="11077575" y="4694238"/>
          <p14:tracePt t="5144" x="11087100" y="4675188"/>
          <p14:tracePt t="5151" x="11096625" y="4629150"/>
          <p14:tracePt t="5158" x="11104563" y="4611688"/>
          <p14:tracePt t="5166" x="11114088" y="4592638"/>
          <p14:tracePt t="5173" x="11123613" y="4575175"/>
          <p14:tracePt t="5181" x="11133138" y="4529138"/>
          <p14:tracePt t="5188" x="11141075" y="4502150"/>
          <p14:tracePt t="5195" x="11169650" y="4446588"/>
          <p14:tracePt t="5202" x="11177588" y="4402138"/>
          <p14:tracePt t="5210" x="11206163" y="4329113"/>
          <p14:tracePt t="5217" x="11233150" y="4264025"/>
          <p14:tracePt t="5225" x="11242675" y="4237038"/>
          <p14:tracePt t="5232" x="11242675" y="4191000"/>
          <p14:tracePt t="5240" x="11242675" y="4164013"/>
          <p14:tracePt t="5247" x="11242675" y="4146550"/>
          <p14:tracePt t="5253" x="11242675" y="4117975"/>
          <p14:tracePt t="5261" x="11242675" y="4110038"/>
          <p14:tracePt t="5268" x="11242675" y="4090988"/>
          <p14:tracePt t="5275" x="11242675" y="4073525"/>
          <p14:tracePt t="5283" x="11233150" y="4064000"/>
          <p14:tracePt t="5290" x="11223625" y="4037013"/>
          <p14:tracePt t="5298" x="11187113" y="3963988"/>
          <p14:tracePt t="5305" x="11096625" y="3825875"/>
          <p14:tracePt t="5312" x="10987088" y="3689350"/>
          <p14:tracePt t="5319" x="10895013" y="3552825"/>
          <p14:tracePt t="5326" x="10785475" y="3378200"/>
          <p14:tracePt t="5334" x="10685463" y="3287713"/>
          <p14:tracePt t="5341" x="10493375" y="3005138"/>
          <p14:tracePt t="5349" x="10401300" y="2867025"/>
          <p14:tracePt t="5356" x="10228263" y="2674938"/>
          <p14:tracePt t="5364" x="10128250" y="2601913"/>
          <p14:tracePt t="5370" x="9955213" y="2411413"/>
          <p14:tracePt t="5378" x="9882188" y="2328863"/>
          <p14:tracePt t="5385" x="9780588" y="2192338"/>
          <p14:tracePt t="5393" x="9680575" y="2136775"/>
          <p14:tracePt t="5400" x="9588500" y="2036763"/>
          <p14:tracePt t="5407" x="9488488" y="1981200"/>
          <p14:tracePt t="5415" x="9388475" y="1917700"/>
          <p14:tracePt t="5422" x="9305925" y="1862138"/>
          <p14:tracePt t="5429" x="9196388" y="1825625"/>
          <p14:tracePt t="5436" x="9077325" y="1762125"/>
          <p14:tracePt t="5444" x="8977313" y="1735138"/>
          <p14:tracePt t="5451" x="8885238" y="1698625"/>
          <p14:tracePt t="5458" x="8785225" y="1671638"/>
          <p14:tracePt t="5465" x="8758238" y="1643063"/>
          <p14:tracePt t="5473" x="8666163" y="1635125"/>
          <p14:tracePt t="5481" x="8593138" y="1625600"/>
          <p14:tracePt t="5487" x="8539163" y="1625600"/>
          <p14:tracePt t="5495" x="8512175" y="1625600"/>
          <p14:tracePt t="5502" x="8420100" y="1662113"/>
          <p14:tracePt t="5509" x="8393113" y="1671638"/>
          <p14:tracePt t="5517" x="8293100" y="1708150"/>
          <p14:tracePt t="5524" x="8210550" y="1735138"/>
          <p14:tracePt t="5532" x="8147050" y="1789113"/>
          <p14:tracePt t="5539" x="8045450" y="1844675"/>
          <p14:tracePt t="5546" x="7889875" y="1908175"/>
          <p14:tracePt t="5553" x="7699375" y="1973263"/>
          <p14:tracePt t="5561" x="7589838" y="2027238"/>
          <p14:tracePt t="5568" x="7434263" y="2136775"/>
          <p14:tracePt t="5575" x="7278688" y="2209800"/>
          <p14:tracePt t="5582" x="7077075" y="2309813"/>
          <p14:tracePt t="5590" x="6821488" y="2465388"/>
          <p14:tracePt t="5597" x="6711950" y="2528888"/>
          <p14:tracePt t="5605" x="6594475" y="2601913"/>
          <p14:tracePt t="5611" x="6492875" y="2638425"/>
          <p14:tracePt t="5619" x="6346825" y="2684463"/>
          <p14:tracePt t="5626" x="6264275" y="2730500"/>
          <p14:tracePt t="5633" x="6146800" y="2803525"/>
          <p14:tracePt t="5641" x="6045200" y="2840038"/>
          <p14:tracePt t="5649" x="5981700" y="2894013"/>
          <p14:tracePt t="5655" x="5899150" y="2940050"/>
          <p14:tracePt t="5664" x="5845175" y="3005138"/>
          <p14:tracePt t="5670" x="5745163" y="3086100"/>
          <p14:tracePt t="5677" x="5680075" y="3132138"/>
          <p14:tracePt t="5684" x="5597525" y="3195638"/>
          <p14:tracePt t="5692" x="5516563" y="3251200"/>
          <p14:tracePt t="5700" x="5480050" y="3297238"/>
          <p14:tracePt t="5707" x="5443538" y="3333750"/>
          <p14:tracePt t="5714" x="5397500" y="3370263"/>
          <p14:tracePt t="5721" x="5370513" y="3387725"/>
          <p14:tracePt t="5728" x="5351463" y="3433763"/>
          <p14:tracePt t="5735" x="5324475" y="3451225"/>
          <p14:tracePt t="5743" x="5324475" y="3460750"/>
          <p14:tracePt t="5750" x="5297488" y="3479800"/>
          <p14:tracePt t="5757" x="5268913" y="3506788"/>
          <p14:tracePt t="5766" x="5260975" y="3516313"/>
          <p14:tracePt t="5772" x="5251450" y="3533775"/>
          <p14:tracePt t="5779" x="5241925" y="3543300"/>
          <p14:tracePt t="5787" x="5232400" y="3552825"/>
          <p14:tracePt t="5795" x="5205413" y="3570288"/>
          <p14:tracePt t="5802" x="5178425" y="3606800"/>
          <p14:tracePt t="5809" x="5159375" y="3643313"/>
          <p14:tracePt t="5817" x="5141913" y="3662363"/>
          <p14:tracePt t="5824" x="5114925" y="3689350"/>
          <p14:tracePt t="5833" x="5105400" y="3735388"/>
          <p14:tracePt t="5838" x="5078413" y="3762375"/>
          <p14:tracePt t="5845" x="5068888" y="3779838"/>
          <p14:tracePt t="5853" x="5059363" y="3825875"/>
          <p14:tracePt t="5860" x="5049838" y="3844925"/>
          <p14:tracePt t="5867" x="5041900" y="3862388"/>
          <p14:tracePt t="5875" x="5032375" y="3889375"/>
          <p14:tracePt t="5883" x="5032375" y="3927475"/>
          <p14:tracePt t="5889" x="5032375" y="3954463"/>
          <p14:tracePt t="5896" x="5032375" y="3971925"/>
          <p14:tracePt t="5903" x="5032375" y="4000500"/>
          <p14:tracePt t="5911" x="5032375" y="4037013"/>
          <p14:tracePt t="5918" x="5041900" y="4100513"/>
          <p14:tracePt t="5926" x="5059363" y="4173538"/>
          <p14:tracePt t="5933" x="5078413" y="4210050"/>
          <p14:tracePt t="5940" x="5086350" y="4283075"/>
          <p14:tracePt t="5948" x="5114925" y="4310063"/>
          <p14:tracePt t="5955" x="5151438" y="4392613"/>
          <p14:tracePt t="5962" x="5168900" y="4429125"/>
          <p14:tracePt t="5970" x="5214938" y="4519613"/>
          <p14:tracePt t="5976" x="5260975" y="4584700"/>
          <p14:tracePt t="5984" x="5287963" y="4657725"/>
          <p14:tracePt t="5992" x="5305425" y="4694238"/>
          <p14:tracePt t="5999" x="5324475" y="4757738"/>
          <p14:tracePt t="6016" x="5397500" y="4830763"/>
          <p14:tracePt t="6020" x="5414963" y="4903788"/>
          <p14:tracePt t="6027" x="5443538" y="4967288"/>
          <p14:tracePt t="6035" x="5516563" y="5068888"/>
          <p14:tracePt t="6043" x="5561013" y="5168900"/>
          <p14:tracePt t="6050" x="5589588" y="5241925"/>
          <p14:tracePt t="6057" x="5616575" y="5341938"/>
          <p14:tracePt t="6065" x="5643563" y="5368925"/>
          <p14:tracePt t="6071" x="5670550" y="5434013"/>
          <p14:tracePt t="6079" x="5689600" y="5461000"/>
          <p14:tracePt t="6086" x="5708650" y="5507038"/>
          <p14:tracePt t="6094" x="5745163" y="5543550"/>
          <p14:tracePt t="6100" x="5772150" y="5607050"/>
          <p14:tracePt t="6108" x="5789613" y="5680075"/>
          <p14:tracePt t="6115" x="5808663" y="5707063"/>
          <p14:tracePt t="6123" x="5818188" y="5753100"/>
          <p14:tracePt t="6131" x="5826125" y="5780088"/>
          <p14:tracePt t="6137" x="5854700" y="5807075"/>
          <p14:tracePt t="6144" x="5862638" y="5835650"/>
          <p14:tracePt t="6152" x="5872163" y="5862638"/>
          <p14:tracePt t="6160" x="5881688" y="5872163"/>
          <p14:tracePt t="6166" x="5891213" y="5881688"/>
          <p14:tracePt t="6174" x="5891213" y="5889625"/>
          <p14:tracePt t="6181" x="5908675" y="5899150"/>
          <p14:tracePt t="6203" x="6000750" y="5935663"/>
          <p14:tracePt t="14245" x="5972175" y="5935663"/>
          <p14:tracePt t="14252" x="5945188" y="5935663"/>
          <p14:tracePt t="14259" x="5927725" y="5935663"/>
          <p14:tracePt t="14267" x="5899150" y="5935663"/>
          <p14:tracePt t="14274" x="5891213" y="5935663"/>
          <p14:tracePt t="14282" x="5872163" y="5935663"/>
          <p14:tracePt t="14289" x="5854700" y="5935663"/>
          <p14:tracePt t="14296" x="5835650" y="5935663"/>
          <p14:tracePt t="14303" x="5808663" y="5935663"/>
          <p14:tracePt t="14311" x="5781675" y="5935663"/>
          <p14:tracePt t="14318" x="5762625" y="5935663"/>
          <p14:tracePt t="14325" x="5726113" y="5935663"/>
          <p14:tracePt t="14333" x="5708650" y="5935663"/>
          <p14:tracePt t="14340" x="5670550" y="5935663"/>
          <p14:tracePt t="14347" x="5643563" y="5935663"/>
          <p14:tracePt t="14354" x="5580063" y="5935663"/>
          <p14:tracePt t="14362" x="5543550" y="5935663"/>
          <p14:tracePt t="14369" x="5507038" y="5935663"/>
          <p14:tracePt t="14376" x="5480050" y="5935663"/>
          <p14:tracePt t="14384" x="5451475" y="5935663"/>
          <p14:tracePt t="14391" x="5407025" y="5935663"/>
          <p14:tracePt t="14398" x="5378450" y="5935663"/>
          <p14:tracePt t="14405" x="5351463" y="5935663"/>
          <p14:tracePt t="14413" x="5305425" y="5935663"/>
          <p14:tracePt t="14420" x="5251450" y="5918200"/>
          <p14:tracePt t="14427" x="5205413" y="5908675"/>
          <p14:tracePt t="14435" x="5151438" y="5908675"/>
          <p14:tracePt t="14442" x="5078413" y="5899150"/>
          <p14:tracePt t="14450" x="5049838" y="5899150"/>
          <p14:tracePt t="14456" x="4986338" y="5889625"/>
          <p14:tracePt t="14465" x="4949825" y="5889625"/>
          <p14:tracePt t="14472" x="4922838" y="5881688"/>
          <p14:tracePt t="14479" x="4886325" y="5862638"/>
          <p14:tracePt t="14486" x="4849813" y="5862638"/>
          <p14:tracePt t="14493" x="4821238" y="5853113"/>
          <p14:tracePt t="14500" x="4784725" y="5835650"/>
          <p14:tracePt t="14507" x="4748213" y="5826125"/>
          <p14:tracePt t="14515" x="4684713" y="5826125"/>
          <p14:tracePt t="14523" x="4648200" y="5826125"/>
          <p14:tracePt t="14530" x="4621213" y="5826125"/>
          <p14:tracePt t="14537" x="4584700" y="5826125"/>
          <p14:tracePt t="14544" x="4548188" y="5826125"/>
          <p14:tracePt t="14551" x="4529138" y="5826125"/>
          <p14:tracePt t="14559" x="4511675" y="5816600"/>
          <p14:tracePt t="14566" x="4492625" y="5816600"/>
          <p14:tracePt t="14574" x="4456113" y="5816600"/>
          <p14:tracePt t="14582" x="4419600" y="5816600"/>
          <p14:tracePt t="14588" x="4402138" y="5816600"/>
          <p14:tracePt t="14596" x="4375150" y="5826125"/>
          <p14:tracePt t="14603" x="4338638" y="5826125"/>
          <p14:tracePt t="14610" x="4302125" y="5843588"/>
          <p14:tracePt t="14617" x="4273550" y="5853113"/>
          <p14:tracePt t="14624" x="4229100" y="5872163"/>
          <p14:tracePt t="14632" x="4173538" y="5881688"/>
          <p14:tracePt t="14639" x="4127500" y="5889625"/>
          <p14:tracePt t="14647" x="4100513" y="5899150"/>
          <p14:tracePt t="14654" x="4027488" y="5926138"/>
          <p14:tracePt t="14661" x="4000500" y="5935663"/>
          <p14:tracePt t="14668" x="3981450" y="5945188"/>
          <p14:tracePt t="14676" x="3963988" y="5954713"/>
          <p14:tracePt t="14683" x="3927475" y="5962650"/>
          <p14:tracePt t="14691" x="3917950" y="5972175"/>
          <p14:tracePt t="14698" x="3917950" y="5981700"/>
          <p14:tracePt t="14705" x="3898900" y="5999163"/>
          <p14:tracePt t="14712" x="3890963" y="5999163"/>
          <p14:tracePt t="14720" x="3881438" y="6008688"/>
          <p14:tracePt t="14727" x="3862388" y="6035675"/>
          <p14:tracePt t="14734" x="3844925" y="6045200"/>
          <p14:tracePt t="14741" x="3825875" y="6064250"/>
          <p14:tracePt t="14749" x="3817938" y="6072188"/>
          <p14:tracePt t="14757" x="3808413" y="6081713"/>
          <p14:tracePt t="14765" x="3798888" y="6091238"/>
          <p14:tracePt t="14771" x="3789363" y="6100763"/>
          <p14:tracePt t="14778" x="3789363" y="6108700"/>
          <p14:tracePt t="14786" x="3781425" y="6127750"/>
          <p14:tracePt t="14793" x="3762375" y="6137275"/>
          <p14:tracePt t="14800" x="3752850" y="6137275"/>
          <p14:tracePt t="14808" x="3744913" y="6137275"/>
          <p14:tracePt t="14822" x="3735388" y="6137275"/>
          <p14:tracePt t="14844" x="3725863" y="6137275"/>
          <p14:tracePt t="14851" x="3716338" y="6137275"/>
          <p14:tracePt t="14866" x="3708400" y="6137275"/>
          <p14:tracePt t="14917" x="3698875" y="6137275"/>
          <p14:tracePt t="17787" x="3689350" y="6137275"/>
          <p14:tracePt t="17794" x="3625850" y="6072188"/>
          <p14:tracePt t="17802" x="3543300" y="5972175"/>
          <p14:tracePt t="17809" x="3470275" y="5872163"/>
          <p14:tracePt t="17816" x="3397250" y="5799138"/>
          <p14:tracePt t="17823" x="3343275" y="5707063"/>
          <p14:tracePt t="17832" x="3278188" y="5634038"/>
          <p14:tracePt t="17838" x="3214688" y="5534025"/>
          <p14:tracePt t="17845" x="3178175" y="5441950"/>
          <p14:tracePt t="17853" x="3132138" y="5360988"/>
          <p14:tracePt t="17860" x="3095625" y="5278438"/>
          <p14:tracePt t="17867" x="3086100" y="5195888"/>
          <p14:tracePt t="17874" x="3059113" y="5141913"/>
          <p14:tracePt t="17882" x="3049588" y="5105400"/>
          <p14:tracePt t="17889" x="3013075" y="5032375"/>
          <p14:tracePt t="17897" x="2986088" y="4986338"/>
          <p14:tracePt t="17904" x="2932113" y="4857750"/>
          <p14:tracePt t="17911" x="2886075" y="4684713"/>
          <p14:tracePt t="17918" x="2822575" y="4519613"/>
          <p14:tracePt t="17926" x="2757488" y="4283075"/>
          <p14:tracePt t="17933" x="2667000" y="4164013"/>
          <p14:tracePt t="17940" x="2593975" y="3917950"/>
          <p14:tracePt t="17949" x="2538413" y="3835400"/>
          <p14:tracePt t="17955" x="2493963" y="3670300"/>
          <p14:tracePt t="17962" x="2457450" y="3606800"/>
          <p14:tracePt t="17969" x="2411413" y="3552825"/>
          <p14:tracePt t="17977" x="2382838" y="3524250"/>
          <p14:tracePt t="17984" x="2365375" y="3506788"/>
          <p14:tracePt t="17991" x="2346325" y="3497263"/>
          <p14:tracePt t="18001" x="2319338" y="3487738"/>
          <p14:tracePt t="18006" x="2309813" y="3479800"/>
          <p14:tracePt t="18013" x="2301875" y="3479800"/>
          <p14:tracePt t="18021" x="2292350" y="3479800"/>
          <p14:tracePt t="18035" x="2282825" y="3479800"/>
          <p14:tracePt t="18050" x="2273300" y="3479800"/>
          <p14:tracePt t="18058" x="2265363" y="3479800"/>
          <p14:tracePt t="18066" x="2246313" y="3479800"/>
          <p14:tracePt t="18072" x="2236788" y="3479800"/>
          <p14:tracePt t="18079" x="2228850" y="3479800"/>
          <p14:tracePt t="18094" x="2219325" y="3479800"/>
          <p14:tracePt t="18101" x="2209800" y="3487738"/>
          <p14:tracePt t="18108" x="2200275" y="3487738"/>
          <p14:tracePt t="18116" x="2192338" y="3497263"/>
          <p14:tracePt t="18123" x="2182813" y="3497263"/>
          <p14:tracePt t="18130" x="2163763" y="3506788"/>
          <p14:tracePt t="18138" x="2155825" y="3524250"/>
          <p14:tracePt t="18145" x="2155825" y="3533775"/>
          <p14:tracePt t="18152" x="2146300" y="3543300"/>
          <p14:tracePt t="18159" x="2136775" y="3552825"/>
          <p14:tracePt t="18167" x="2119313" y="3560763"/>
          <p14:tracePt t="18174" x="2100263" y="3579813"/>
          <p14:tracePt t="18182" x="2090738" y="3589338"/>
          <p14:tracePt t="18189" x="2054225" y="3616325"/>
          <p14:tracePt t="18196" x="2046288" y="3625850"/>
          <p14:tracePt t="18203" x="2027238" y="3643313"/>
          <p14:tracePt t="18211" x="2017713" y="3652838"/>
          <p14:tracePt t="18218" x="2009775" y="3652838"/>
          <p14:tracePt t="18225" x="2000250" y="3662363"/>
          <p14:tracePt t="18232" x="1981200" y="3670300"/>
          <p14:tracePt t="18247" x="1973263" y="3679825"/>
          <p14:tracePt t="18255" x="1963738" y="3679825"/>
          <p14:tracePt t="18262" x="1954213" y="3679825"/>
          <p14:tracePt t="18269" x="1944688" y="3679825"/>
          <p14:tracePt t="18276" x="1936750" y="3679825"/>
          <p14:tracePt t="18284" x="1927225" y="3679825"/>
          <p14:tracePt t="18291" x="1927225" y="3670300"/>
          <p14:tracePt t="18299" x="1908175" y="3662363"/>
          <p14:tracePt t="18306" x="1890713" y="3643313"/>
          <p14:tracePt t="18313" x="1863725" y="3625850"/>
          <p14:tracePt t="18320" x="1854200" y="3597275"/>
          <p14:tracePt t="18328" x="1844675" y="3579813"/>
          <p14:tracePt t="18336" x="1835150" y="3560763"/>
          <p14:tracePt t="18342" x="1827213" y="3543300"/>
          <p14:tracePt t="18350" x="1808163" y="3524250"/>
          <p14:tracePt t="18357" x="1798638" y="3479800"/>
          <p14:tracePt t="18364" x="1790700" y="3451225"/>
          <p14:tracePt t="18371" x="1781175" y="3397250"/>
          <p14:tracePt t="18379" x="1754188" y="3351213"/>
          <p14:tracePt t="18386" x="1744663" y="3268663"/>
          <p14:tracePt t="18393" x="1735138" y="3241675"/>
          <p14:tracePt t="18401" x="1708150" y="3195638"/>
          <p14:tracePt t="18408" x="1689100" y="3151188"/>
          <p14:tracePt t="18415" x="1681163" y="3132138"/>
          <p14:tracePt t="18422" x="1671638" y="3105150"/>
          <p14:tracePt t="18430" x="1652588" y="3095625"/>
          <p14:tracePt t="18437" x="1644650" y="3078163"/>
          <p14:tracePt t="18444" x="1625600" y="3059113"/>
          <p14:tracePt t="18452" x="1606550" y="3041650"/>
          <p14:tracePt t="18459" x="1589088" y="3032125"/>
          <p14:tracePt t="18466" x="1589088" y="3022600"/>
          <p14:tracePt t="18474" x="1579563" y="3022600"/>
          <p14:tracePt t="18481" x="1562100" y="3013075"/>
          <p14:tracePt t="18488" x="1543050" y="3005138"/>
          <p14:tracePt t="18496" x="1533525" y="2995613"/>
          <p14:tracePt t="18503" x="1525588" y="2995613"/>
          <p14:tracePt t="18510" x="1506538" y="2995613"/>
          <p14:tracePt t="18517" x="1489075" y="2986088"/>
          <p14:tracePt t="18524" x="1470025" y="2976563"/>
          <p14:tracePt t="18532" x="1452563" y="2976563"/>
          <p14:tracePt t="18540" x="1433513" y="2976563"/>
          <p14:tracePt t="18547" x="1416050" y="2976563"/>
          <p14:tracePt t="18554" x="1397000" y="2976563"/>
          <p14:tracePt t="18561" x="1387475" y="2976563"/>
          <p14:tracePt t="18568" x="1379538" y="2976563"/>
          <p14:tracePt t="18576" x="1360488" y="2976563"/>
          <p14:tracePt t="18584" x="1350963" y="2976563"/>
          <p14:tracePt t="18591" x="1323975" y="2976563"/>
          <p14:tracePt t="18599" x="1306513" y="2976563"/>
          <p14:tracePt t="18605" x="1296988" y="2976563"/>
          <p14:tracePt t="18613" x="1287463" y="2976563"/>
          <p14:tracePt t="18620" x="1270000" y="2986088"/>
          <p14:tracePt t="18627" x="1223963" y="2995613"/>
          <p14:tracePt t="18634" x="1204913" y="2995613"/>
          <p14:tracePt t="18641" x="1187450" y="3005138"/>
          <p14:tracePt t="18649" x="1168400" y="3013075"/>
          <p14:tracePt t="18656" x="1141413" y="3013075"/>
          <p14:tracePt t="18664" x="1114425" y="3013075"/>
          <p14:tracePt t="18671" x="1087438" y="3022600"/>
          <p14:tracePt t="18678" x="1050925" y="3022600"/>
          <p14:tracePt t="18685" x="1022350" y="3022600"/>
          <p14:tracePt t="18693" x="995363" y="3022600"/>
          <p14:tracePt t="18700" x="949325" y="3022600"/>
          <p14:tracePt t="18707" x="922338" y="3022600"/>
          <p14:tracePt t="18715" x="895350" y="3022600"/>
          <p14:tracePt t="18722" x="849313" y="3022600"/>
          <p14:tracePt t="18729" x="822325" y="3022600"/>
          <p14:tracePt t="18736" x="793750" y="3022600"/>
          <p14:tracePt t="18744" x="776288" y="3022600"/>
          <p14:tracePt t="18751" x="749300" y="3022600"/>
          <p14:tracePt t="18758" x="720725" y="3013075"/>
          <p14:tracePt t="18766" x="703263" y="3005138"/>
          <p14:tracePt t="18773" x="684213" y="2986088"/>
          <p14:tracePt t="18780" x="657225" y="2949575"/>
          <p14:tracePt t="18788" x="647700" y="2930525"/>
          <p14:tracePt t="18795" x="639763" y="2903538"/>
          <p14:tracePt t="18802" x="630238" y="2876550"/>
          <p14:tracePt t="18809" x="611188" y="2830513"/>
          <p14:tracePt t="18817" x="611188" y="2803525"/>
          <p14:tracePt t="18824" x="611188" y="2776538"/>
          <p14:tracePt t="18839" x="647700" y="2611438"/>
          <p14:tracePt t="18846" x="657225" y="2601913"/>
          <p14:tracePt t="18853" x="684213" y="2574925"/>
          <p14:tracePt t="18860" x="712788" y="2547938"/>
          <p14:tracePt t="18868" x="757238" y="2511425"/>
          <p14:tracePt t="18875" x="812800" y="2474913"/>
          <p14:tracePt t="18882" x="858838" y="2438400"/>
          <p14:tracePt t="18890" x="922338" y="2411413"/>
          <p14:tracePt t="18897" x="941388" y="2392363"/>
          <p14:tracePt t="18904" x="968375" y="2382838"/>
          <p14:tracePt t="18911" x="1014413" y="2382838"/>
          <p14:tracePt t="18919" x="1022350" y="2382838"/>
          <p14:tracePt t="18926" x="1031875" y="2382838"/>
          <p14:tracePt t="18934" x="1050925" y="2382838"/>
          <p14:tracePt t="18941" x="1058863" y="2401888"/>
          <p14:tracePt t="18949" x="1068388" y="2411413"/>
          <p14:tracePt t="18955" x="1077913" y="2419350"/>
          <p14:tracePt t="18963" x="1104900" y="2428875"/>
          <p14:tracePt t="18977" x="1114425" y="2428875"/>
          <p14:tracePt t="18985" x="1114425" y="2438400"/>
          <p14:tracePt t="19001" x="1114425" y="2447925"/>
          <p14:tracePt t="19021" x="1114425" y="2455863"/>
          <p14:tracePt t="19036" x="1114425" y="2465388"/>
          <p14:tracePt t="19051" x="1123950" y="2484438"/>
          <p14:tracePt t="19058" x="1141413" y="2484438"/>
          <p14:tracePt t="19072" x="1214438" y="2501900"/>
          <p14:tracePt t="19080" x="1260475" y="2528888"/>
          <p14:tracePt t="19087" x="1350963" y="2528888"/>
          <p14:tracePt t="19094" x="1452563" y="2557463"/>
          <p14:tracePt t="19101" x="1506538" y="2557463"/>
          <p14:tracePt t="19108" x="1579563" y="2565400"/>
          <p14:tracePt t="19116" x="1616075" y="2565400"/>
          <p14:tracePt t="19124" x="1635125" y="2574925"/>
          <p14:tracePt t="19132" x="1652588" y="2574925"/>
          <p14:tracePt t="19138" x="1671638" y="2574925"/>
          <p14:tracePt t="19152" x="1681163" y="2574925"/>
          <p14:tracePt t="19160" x="1689100" y="2574925"/>
          <p14:tracePt t="19182" x="1698625" y="2574925"/>
          <p14:tracePt t="19189" x="1708150" y="2574925"/>
          <p14:tracePt t="19197" x="1708150" y="2565400"/>
          <p14:tracePt t="19211" x="1708150" y="2557463"/>
          <p14:tracePt t="19225" x="1708150" y="2547938"/>
          <p14:tracePt t="19730" x="1662113" y="2547938"/>
          <p14:tracePt t="19737" x="1635125" y="2557463"/>
          <p14:tracePt t="19744" x="1598613" y="2565400"/>
          <p14:tracePt t="19752" x="1579563" y="2565400"/>
          <p14:tracePt t="19759" x="1562100" y="2574925"/>
          <p14:tracePt t="19767" x="1552575" y="2574925"/>
          <p14:tracePt t="19774" x="1543050" y="2584450"/>
          <p14:tracePt t="19781" x="1533525" y="2593975"/>
          <p14:tracePt t="19788" x="1525588" y="2593975"/>
          <p14:tracePt t="19795" x="1516063" y="2601913"/>
          <p14:tracePt t="19803" x="1506538" y="2611438"/>
          <p14:tracePt t="19810" x="1497013" y="2630488"/>
          <p14:tracePt t="19824" x="1489075" y="2630488"/>
          <p14:tracePt t="19839" x="1479550" y="2630488"/>
          <p14:tracePt t="19847" x="1479550" y="2638425"/>
          <p14:tracePt t="19853" x="1470025" y="2638425"/>
          <p14:tracePt t="19868" x="1460500" y="2638425"/>
          <p14:tracePt t="19898" x="1443038" y="2638425"/>
          <p14:tracePt t="19912" x="1433513" y="2638425"/>
          <p14:tracePt t="19920" x="1423988" y="2638425"/>
          <p14:tracePt t="19934" x="1416050" y="2620963"/>
          <p14:tracePt t="19941" x="1406525" y="2620963"/>
          <p14:tracePt t="19949" x="1406525" y="2611438"/>
          <p14:tracePt t="19956" x="1397000" y="2601913"/>
          <p14:tracePt t="19971" x="1397000" y="2593975"/>
          <p14:tracePt t="19978" x="1397000" y="2584450"/>
          <p14:tracePt t="19985" x="1397000" y="2574925"/>
          <p14:tracePt t="19993" x="1397000" y="2565400"/>
          <p14:tracePt t="20000" x="1397000" y="2557463"/>
          <p14:tracePt t="20018" x="1416050" y="2520950"/>
          <p14:tracePt t="20021" x="1423988" y="2501900"/>
          <p14:tracePt t="20029" x="1460500" y="2465388"/>
          <p14:tracePt t="20037" x="1470025" y="2438400"/>
          <p14:tracePt t="20044" x="1489075" y="2411413"/>
          <p14:tracePt t="20051" x="1497013" y="2392363"/>
          <p14:tracePt t="20058" x="1506538" y="2374900"/>
          <p14:tracePt t="20066" x="1525588" y="2338388"/>
          <p14:tracePt t="20073" x="1533525" y="2319338"/>
          <p14:tracePt t="20081" x="1579563" y="2301875"/>
          <p14:tracePt t="20088" x="1598613" y="2301875"/>
          <p14:tracePt t="20095" x="1616075" y="2292350"/>
          <p14:tracePt t="20102" x="1662113" y="2282825"/>
          <p14:tracePt t="20109" x="1681163" y="2282825"/>
          <p14:tracePt t="20117" x="1698625" y="2282825"/>
          <p14:tracePt t="20124" x="1717675" y="2282825"/>
          <p14:tracePt t="20132" x="1725613" y="2292350"/>
          <p14:tracePt t="20146" x="1735138" y="2301875"/>
          <p14:tracePt t="20153" x="1744663" y="2309813"/>
          <p14:tracePt t="20160" x="1754188" y="2319338"/>
          <p14:tracePt t="20168" x="1754188" y="2338388"/>
          <p14:tracePt t="20175" x="1762125" y="2346325"/>
          <p14:tracePt t="20197" x="1771650" y="2346325"/>
          <p14:tracePt t="20205" x="1771650" y="2355850"/>
          <p14:tracePt t="20212" x="1771650" y="2365375"/>
          <p14:tracePt t="20219" x="1781175" y="2374900"/>
          <p14:tracePt t="20226" x="1808163" y="2382838"/>
          <p14:tracePt t="20240" x="1827213" y="2392363"/>
          <p14:tracePt t="20249" x="1835150" y="2401888"/>
          <p14:tracePt t="20255" x="1844675" y="2401888"/>
          <p14:tracePt t="20263" x="1863725" y="2401888"/>
          <p14:tracePt t="20270" x="1871663" y="2401888"/>
          <p14:tracePt t="20284" x="1881188" y="2401888"/>
          <p14:tracePt t="20292" x="1890713" y="2401888"/>
          <p14:tracePt t="20306" x="1900238" y="2392363"/>
          <p14:tracePt t="20321" x="1908175" y="2382838"/>
          <p14:tracePt t="20328" x="1908175" y="2374900"/>
          <p14:tracePt t="20343" x="1908175" y="2365375"/>
          <p14:tracePt t="20351" x="1908175" y="2355850"/>
          <p14:tracePt t="20357" x="1908175" y="2346325"/>
          <p14:tracePt t="20366" x="1900238" y="2319338"/>
          <p14:tracePt t="20372" x="1871663" y="2309813"/>
          <p14:tracePt t="20380" x="1854200" y="2301875"/>
          <p14:tracePt t="20386" x="1835150" y="2292350"/>
          <p14:tracePt t="20394" x="1817688" y="2282825"/>
          <p14:tracePt t="20401" x="1808163" y="2265363"/>
          <p14:tracePt t="20409" x="1781175" y="2255838"/>
          <p14:tracePt t="20416" x="1754188" y="2236788"/>
          <p14:tracePt t="20424" x="1735138" y="2228850"/>
          <p14:tracePt t="20430" x="1717675" y="2228850"/>
          <p14:tracePt t="20437" x="1708150" y="2228850"/>
          <p14:tracePt t="20445" x="1689100" y="2228850"/>
          <p14:tracePt t="20453" x="1671638" y="2228850"/>
          <p14:tracePt t="20459" x="1652588" y="2219325"/>
          <p14:tracePt t="20467" x="1616075" y="2219325"/>
          <p14:tracePt t="20474" x="1598613" y="2219325"/>
          <p14:tracePt t="20482" x="1589088" y="2219325"/>
          <p14:tracePt t="20489" x="1579563" y="2219325"/>
          <p14:tracePt t="20497" x="1562100" y="2219325"/>
          <p14:tracePt t="20504" x="1533525" y="2219325"/>
          <p14:tracePt t="20511" x="1525588" y="2219325"/>
          <p14:tracePt t="20518" x="1516063" y="2219325"/>
          <p14:tracePt t="20525" x="1497013" y="2236788"/>
          <p14:tracePt t="20532" x="1489075" y="2236788"/>
          <p14:tracePt t="20540" x="1479550" y="2246313"/>
          <p14:tracePt t="20547" x="1460500" y="2255838"/>
          <p14:tracePt t="20554" x="1443038" y="2265363"/>
          <p14:tracePt t="20562" x="1443038" y="2273300"/>
          <p14:tracePt t="20569" x="1433513" y="2282825"/>
          <p14:tracePt t="20576" x="1423988" y="2292350"/>
          <p14:tracePt t="20584" x="1416050" y="2292350"/>
          <p14:tracePt t="20591" x="1406525" y="2301875"/>
          <p14:tracePt t="20599" x="1397000" y="2319338"/>
          <p14:tracePt t="20606" x="1397000" y="2338388"/>
          <p14:tracePt t="20613" x="1387475" y="2346325"/>
          <p14:tracePt t="20621" x="1387475" y="2365375"/>
          <p14:tracePt t="20628" x="1387475" y="2374900"/>
          <p14:tracePt t="20643" x="1387475" y="2382838"/>
          <p14:tracePt t="20651" x="1387475" y="2411413"/>
          <p14:tracePt t="20657" x="1387475" y="2419350"/>
          <p14:tracePt t="20666" x="1387475" y="2428875"/>
          <p14:tracePt t="20671" x="1387475" y="2447925"/>
          <p14:tracePt t="20679" x="1397000" y="2465388"/>
          <p14:tracePt t="20686" x="1406525" y="2474913"/>
          <p14:tracePt t="20693" x="1423988" y="2484438"/>
          <p14:tracePt t="20708" x="1470025" y="2492375"/>
          <p14:tracePt t="20716" x="1489075" y="2501900"/>
          <p14:tracePt t="20723" x="1497013" y="2501900"/>
          <p14:tracePt t="20730" x="1497013" y="2511425"/>
          <p14:tracePt t="20737" x="1506538" y="2511425"/>
          <p14:tracePt t="20744" x="1516063" y="2511425"/>
          <p14:tracePt t="20752" x="1525588" y="2520950"/>
          <p14:tracePt t="20759" x="1533525" y="2528888"/>
          <p14:tracePt t="20773" x="1552575" y="2528888"/>
          <p14:tracePt t="20795" x="1589088" y="2538413"/>
          <p14:tracePt t="20803" x="1598613" y="2538413"/>
          <p14:tracePt t="20810" x="1606550" y="2547938"/>
          <p14:tracePt t="20818" x="1625600" y="2547938"/>
          <p14:tracePt t="20825" x="1652588" y="2547938"/>
          <p14:tracePt t="20832" x="1671638" y="2547938"/>
          <p14:tracePt t="20839" x="1689100" y="2547938"/>
          <p14:tracePt t="20847" x="1717675" y="2547938"/>
          <p14:tracePt t="20854" x="1735138" y="2547938"/>
          <p14:tracePt t="20861" x="1781175" y="2547938"/>
          <p14:tracePt t="20869" x="1817688" y="2538413"/>
          <p14:tracePt t="20876" x="1835150" y="2528888"/>
          <p14:tracePt t="20884" x="1871663" y="2520950"/>
          <p14:tracePt t="20891" x="1900238" y="2511425"/>
          <p14:tracePt t="20899" x="1927225" y="2511425"/>
          <p14:tracePt t="20905" x="1944688" y="2511425"/>
          <p14:tracePt t="20912" x="1963738" y="2511425"/>
          <p14:tracePt t="20919" x="1981200" y="2511425"/>
          <p14:tracePt t="20927" x="1990725" y="2511425"/>
          <p14:tracePt t="20942" x="2017713" y="2511425"/>
          <p14:tracePt t="20949" x="2027238" y="2501900"/>
          <p14:tracePt t="20956" x="2046288" y="2501900"/>
          <p14:tracePt t="20963" x="2063750" y="2492375"/>
          <p14:tracePt t="20971" x="2082800" y="2484438"/>
          <p14:tracePt t="20979" x="2109788" y="2474913"/>
          <p14:tracePt t="20986" x="2127250" y="2465388"/>
          <p14:tracePt t="20992" x="2155825" y="2455863"/>
          <p14:tracePt t="21000" x="2173288" y="2447925"/>
          <p14:tracePt t="21008" x="2182813" y="2419350"/>
          <p14:tracePt t="21016" x="2200275" y="2411413"/>
          <p14:tracePt t="21030" x="2209800" y="2382838"/>
          <p14:tracePt t="21044" x="2219325" y="2374900"/>
          <p14:tracePt t="21051" x="2219325" y="2355850"/>
          <p14:tracePt t="21066" x="2219325" y="2338388"/>
          <p14:tracePt t="21084" x="2219325" y="2319338"/>
          <p14:tracePt t="21088" x="2209800" y="2309813"/>
          <p14:tracePt t="21095" x="2182813" y="2282825"/>
          <p14:tracePt t="21102" x="2163763" y="2273300"/>
          <p14:tracePt t="21109" x="2146300" y="2265363"/>
          <p14:tracePt t="21117" x="2127250" y="2255838"/>
          <p14:tracePt t="21124" x="2082800" y="2236788"/>
          <p14:tracePt t="21132" x="2054225" y="2228850"/>
          <p14:tracePt t="21138" x="2027238" y="2219325"/>
          <p14:tracePt t="21146" x="1981200" y="2192338"/>
          <p14:tracePt t="21153" x="1954213" y="2192338"/>
          <p14:tracePt t="21161" x="1927225" y="2192338"/>
          <p14:tracePt t="21168" x="1908175" y="2192338"/>
          <p14:tracePt t="21175" x="1863725" y="2182813"/>
          <p14:tracePt t="21183" x="1844675" y="2182813"/>
          <p14:tracePt t="21190" x="1827213" y="2182813"/>
          <p14:tracePt t="21197" x="1808163" y="2182813"/>
          <p14:tracePt t="21204" x="1781175" y="2182813"/>
          <p14:tracePt t="21212" x="1762125" y="2182813"/>
          <p14:tracePt t="21219" x="1744663" y="2182813"/>
          <p14:tracePt t="21227" x="1725613" y="2182813"/>
          <p14:tracePt t="21234" x="1698625" y="2182813"/>
          <p14:tracePt t="21241" x="1681163" y="2182813"/>
          <p14:tracePt t="21249" x="1652588" y="2182813"/>
          <p14:tracePt t="21256" x="1616075" y="2182813"/>
          <p14:tracePt t="21263" x="1579563" y="2182813"/>
          <p14:tracePt t="21270" x="1562100" y="2182813"/>
          <p14:tracePt t="21277" x="1543050" y="2200275"/>
          <p14:tracePt t="21285" x="1506538" y="2200275"/>
          <p14:tracePt t="21292" x="1497013" y="2209800"/>
          <p14:tracePt t="21300" x="1479550" y="2219325"/>
          <p14:tracePt t="21307" x="1460500" y="2219325"/>
          <p14:tracePt t="21314" x="1452563" y="2228850"/>
          <p14:tracePt t="21321" x="1443038" y="2236788"/>
          <p14:tracePt t="21328" x="1433513" y="2246313"/>
          <p14:tracePt t="21336" x="1423988" y="2255838"/>
          <p14:tracePt t="21343" x="1416050" y="2255838"/>
          <p14:tracePt t="21351" x="1406525" y="2265363"/>
          <p14:tracePt t="21358" x="1406525" y="2282825"/>
          <p14:tracePt t="21366" x="1406525" y="2301875"/>
          <p14:tracePt t="21373" x="1406525" y="2309813"/>
          <p14:tracePt t="21380" x="1406525" y="2328863"/>
          <p14:tracePt t="21387" x="1406525" y="2346325"/>
          <p14:tracePt t="21395" x="1406525" y="2355850"/>
          <p14:tracePt t="21401" x="1406525" y="2392363"/>
          <p14:tracePt t="21409" x="1406525" y="2401888"/>
          <p14:tracePt t="21416" x="1406525" y="2419350"/>
          <p14:tracePt t="21424" x="1423988" y="2447925"/>
          <p14:tracePt t="21431" x="1443038" y="2465388"/>
          <p14:tracePt t="21438" x="1452563" y="2474913"/>
          <p14:tracePt t="21445" x="1460500" y="2484438"/>
          <p14:tracePt t="21453" x="1460500" y="2492375"/>
          <p14:tracePt t="21460" x="1479550" y="2501900"/>
          <p14:tracePt t="21467" x="1489075" y="2520950"/>
          <p14:tracePt t="21475" x="1489075" y="2528888"/>
          <p14:tracePt t="21482" x="1497013" y="2557463"/>
          <p14:tracePt t="21489" x="1497013" y="2565400"/>
          <p14:tracePt t="21496" x="1506538" y="2584450"/>
          <p14:tracePt t="21503" x="1506538" y="2601913"/>
          <p14:tracePt t="21511" x="1506538" y="2620963"/>
          <p14:tracePt t="21518" x="1506538" y="2657475"/>
          <p14:tracePt t="21526" x="1506538" y="2674938"/>
          <p14:tracePt t="21533" x="1506538" y="2703513"/>
          <p14:tracePt t="21540" x="1506538" y="2730500"/>
          <p14:tracePt t="21549" x="1516063" y="2767013"/>
          <p14:tracePt t="21555" x="1516063" y="2794000"/>
          <p14:tracePt t="21562" x="1516063" y="2830513"/>
          <p14:tracePt t="21569" x="1516063" y="2849563"/>
          <p14:tracePt t="21577" x="1516063" y="2867025"/>
          <p14:tracePt t="21585" x="1516063" y="2886075"/>
          <p14:tracePt t="21592" x="1516063" y="2894013"/>
          <p14:tracePt t="21599" x="1516063" y="2903538"/>
          <p14:tracePt t="21606" x="1516063" y="2922588"/>
          <p14:tracePt t="21613" x="1516063" y="2930525"/>
          <p14:tracePt t="21628" x="1543050" y="2930525"/>
          <p14:tracePt t="21635" x="1562100" y="2930525"/>
          <p14:tracePt t="21642" x="1579563" y="2930525"/>
          <p14:tracePt t="21650" x="1598613" y="2930525"/>
          <p14:tracePt t="21657" x="1625600" y="2894013"/>
          <p14:tracePt t="21664" x="1644650" y="2886075"/>
          <p14:tracePt t="21672" x="1681163" y="2857500"/>
          <p14:tracePt t="21679" x="1698625" y="2830513"/>
          <p14:tracePt t="21686" x="1725613" y="2803525"/>
          <p14:tracePt t="21694" x="1762125" y="2784475"/>
          <p14:tracePt t="21701" x="1790700" y="2767013"/>
          <p14:tracePt t="21708" x="1835150" y="2740025"/>
          <p14:tracePt t="21716" x="1863725" y="2730500"/>
          <p14:tracePt t="21723" x="1881188" y="2730500"/>
          <p14:tracePt t="21730" x="1908175" y="2720975"/>
          <p14:tracePt t="21737" x="1917700" y="2720975"/>
          <p14:tracePt t="21745" x="1936750" y="2703513"/>
          <p14:tracePt t="21752" x="1944688" y="2703513"/>
          <p14:tracePt t="21759" x="1954213" y="2703513"/>
          <p14:tracePt t="21767" x="1963738" y="2693988"/>
          <p14:tracePt t="21782" x="1973263" y="2693988"/>
          <p14:tracePt t="21788" x="1981200" y="2684463"/>
          <p14:tracePt t="21803" x="2000250" y="2674938"/>
          <p14:tracePt t="21810" x="2009775" y="2674938"/>
          <p14:tracePt t="21818" x="2017713" y="2674938"/>
          <p14:tracePt t="21825" x="2036763" y="2667000"/>
          <p14:tracePt t="21833" x="2046288" y="2657475"/>
          <p14:tracePt t="21840" x="2046288" y="2647950"/>
          <p14:tracePt t="21847" x="2054225" y="2638425"/>
          <p14:tracePt t="21854" x="2063750" y="2620963"/>
          <p14:tracePt t="21869" x="2082800" y="2611438"/>
          <p14:tracePt t="21884" x="2090738" y="2601913"/>
          <p14:tracePt t="21899" x="2090738" y="2593975"/>
          <p14:tracePt t="21920" x="2090738" y="2584450"/>
          <p14:tracePt t="21927" x="2090738" y="2574925"/>
          <p14:tracePt t="21935" x="2073275" y="2565400"/>
          <p14:tracePt t="21942" x="2063750" y="2557463"/>
          <p14:tracePt t="21949" x="2063750" y="2538413"/>
          <p14:tracePt t="21956" x="2036763" y="2520950"/>
          <p14:tracePt t="21964" x="2017713" y="2511425"/>
          <p14:tracePt t="21971" x="2000250" y="2492375"/>
          <p14:tracePt t="21978" x="1981200" y="2492375"/>
          <p14:tracePt t="21986" x="1963738" y="2484438"/>
          <p14:tracePt t="21993" x="1954213" y="2474913"/>
          <p14:tracePt t="22001" x="1954213" y="2465388"/>
          <p14:tracePt t="22018" x="1936750" y="2447925"/>
          <p14:tracePt t="22022" x="1936750" y="2438400"/>
          <p14:tracePt t="22044" x="1936750" y="2419350"/>
          <p14:tracePt t="22051" x="1927225" y="2419350"/>
          <p14:tracePt t="22059" x="1927225" y="2411413"/>
          <p14:tracePt t="22066" x="1917700" y="2401888"/>
          <p14:tracePt t="22073" x="1908175" y="2392363"/>
          <p14:tracePt t="22081" x="1890713" y="2392363"/>
          <p14:tracePt t="22088" x="1881188" y="2365375"/>
          <p14:tracePt t="22095" x="1871663" y="2355850"/>
          <p14:tracePt t="22102" x="1871663" y="2346325"/>
          <p14:tracePt t="22110" x="1863725" y="2338388"/>
          <p14:tracePt t="22117" x="1854200" y="2338388"/>
          <p14:tracePt t="22124" x="1835150" y="2328863"/>
          <p14:tracePt t="22133" x="1827213" y="2328863"/>
          <p14:tracePt t="22139" x="1808163" y="2319338"/>
          <p14:tracePt t="22147" x="1798638" y="2319338"/>
          <p14:tracePt t="22153" x="1798638" y="2309813"/>
          <p14:tracePt t="22161" x="1790700" y="2309813"/>
          <p14:tracePt t="22168" x="1781175" y="2301875"/>
          <p14:tracePt t="22175" x="1771650" y="2301875"/>
          <p14:tracePt t="22183" x="1762125" y="2301875"/>
          <p14:tracePt t="22190" x="1744663" y="2301875"/>
          <p14:tracePt t="22197" x="1725613" y="2301875"/>
          <p14:tracePt t="22205" x="1708150" y="2301875"/>
          <p14:tracePt t="22212" x="1698625" y="2301875"/>
          <p14:tracePt t="22219" x="1681163" y="2301875"/>
          <p14:tracePt t="22227" x="1635125" y="2301875"/>
          <p14:tracePt t="22234" x="1616075" y="2301875"/>
          <p14:tracePt t="22241" x="1589088" y="2301875"/>
          <p14:tracePt t="22249" x="1579563" y="2301875"/>
          <p14:tracePt t="22256" x="1543050" y="2301875"/>
          <p14:tracePt t="22263" x="1533525" y="2301875"/>
          <p14:tracePt t="22270" x="1525588" y="2301875"/>
          <p14:tracePt t="22278" x="1516063" y="2301875"/>
          <p14:tracePt t="22285" x="1497013" y="2301875"/>
          <p14:tracePt t="22292" x="1479550" y="2301875"/>
          <p14:tracePt t="22300" x="1470025" y="2301875"/>
          <p14:tracePt t="22307" x="1460500" y="2301875"/>
          <p14:tracePt t="22314" x="1452563" y="2301875"/>
          <p14:tracePt t="22321" x="1452563" y="2309813"/>
          <p14:tracePt t="22336" x="1452563" y="2319338"/>
          <p14:tracePt t="22343" x="1452563" y="2328863"/>
          <p14:tracePt t="22351" x="1452563" y="2338388"/>
          <p14:tracePt t="22358" x="1452563" y="2346325"/>
          <p14:tracePt t="22366" x="1452563" y="2365375"/>
          <p14:tracePt t="22372" x="1452563" y="2382838"/>
          <p14:tracePt t="27558" x="1470025" y="2382838"/>
          <p14:tracePt t="27566" x="1506538" y="2365375"/>
          <p14:tracePt t="27573" x="1543050" y="2355850"/>
          <p14:tracePt t="27580" x="1579563" y="2346325"/>
          <p14:tracePt t="27587" x="1616075" y="2338388"/>
          <p14:tracePt t="27595" x="1662113" y="2328863"/>
          <p14:tracePt t="27602" x="1689100" y="2319338"/>
          <p14:tracePt t="27609" x="1708150" y="2301875"/>
          <p14:tracePt t="27617" x="1754188" y="2282825"/>
          <p14:tracePt t="27624" x="1771650" y="2273300"/>
          <p14:tracePt t="27631" x="1790700" y="2273300"/>
          <p14:tracePt t="27638" x="1808163" y="2265363"/>
          <p14:tracePt t="27646" x="1827213" y="2255838"/>
          <p14:tracePt t="27653" x="1844675" y="2246313"/>
          <p14:tracePt t="27660" x="1863725" y="2246313"/>
          <p14:tracePt t="27668" x="1871663" y="2246313"/>
          <p14:tracePt t="27675" x="1900238" y="2228850"/>
          <p14:tracePt t="27683" x="1917700" y="2219325"/>
          <p14:tracePt t="27689" x="1963738" y="2192338"/>
          <p14:tracePt t="27697" x="2000250" y="2173288"/>
          <p14:tracePt t="27704" x="2063750" y="2155825"/>
          <p14:tracePt t="27711" x="2136775" y="2146300"/>
          <p14:tracePt t="27719" x="2236788" y="2127250"/>
          <p14:tracePt t="27726" x="2328863" y="2127250"/>
          <p14:tracePt t="27733" x="2401888" y="2119313"/>
          <p14:tracePt t="27740" x="2474913" y="2119313"/>
          <p14:tracePt t="27748" x="2511425" y="2109788"/>
          <p14:tracePt t="27755" x="2538413" y="2109788"/>
          <p14:tracePt t="27762" x="2574925" y="2109788"/>
          <p14:tracePt t="27770" x="2584450" y="2109788"/>
          <p14:tracePt t="27777" x="2603500" y="2109788"/>
          <p14:tracePt t="27785" x="2611438" y="2119313"/>
          <p14:tracePt t="27792" x="2620963" y="2119313"/>
          <p14:tracePt t="27800" x="2630488" y="2127250"/>
          <p14:tracePt t="27814" x="2647950" y="2136775"/>
          <p14:tracePt t="27821" x="2684463" y="2146300"/>
          <p14:tracePt t="27828" x="2713038" y="2146300"/>
          <p14:tracePt t="27836" x="2767013" y="2155825"/>
          <p14:tracePt t="27843" x="2830513" y="2163763"/>
          <p14:tracePt t="27850" x="2886075" y="2163763"/>
          <p14:tracePt t="27857" x="2932113" y="2192338"/>
          <p14:tracePt t="27865" x="2959100" y="2200275"/>
          <p14:tracePt t="27872" x="3013075" y="2209800"/>
          <p14:tracePt t="27879" x="3041650" y="2209800"/>
          <p14:tracePt t="27887" x="3059113" y="2209800"/>
          <p14:tracePt t="27894" x="3105150" y="2209800"/>
          <p14:tracePt t="27901" x="3122613" y="2209800"/>
          <p14:tracePt t="27908" x="3151188" y="2219325"/>
          <p14:tracePt t="27916" x="3178175" y="2219325"/>
          <p14:tracePt t="27923" x="3224213" y="2219325"/>
          <p14:tracePt t="27930" x="3251200" y="2219325"/>
          <p14:tracePt t="27938" x="3287713" y="2228850"/>
          <p14:tracePt t="27945" x="3324225" y="2236788"/>
          <p14:tracePt t="27952" x="3343275" y="2246313"/>
          <p14:tracePt t="27960" x="3360738" y="2246313"/>
          <p14:tracePt t="27967" x="3379788" y="2255838"/>
          <p14:tracePt t="27974" x="3397250" y="2265363"/>
          <p14:tracePt t="27981" x="3406775" y="2273300"/>
          <p14:tracePt t="27989" x="3416300" y="2273300"/>
          <p14:tracePt t="27996" x="3416300" y="2292350"/>
          <p14:tracePt t="28018" x="3424238" y="2292350"/>
          <p14:tracePt t="29668" x="3424238" y="2309813"/>
          <p14:tracePt t="29676" x="3424238" y="2319338"/>
          <p14:tracePt t="29683" x="3424238" y="2338388"/>
          <p14:tracePt t="29690" x="3424238" y="2346325"/>
          <p14:tracePt t="29705" x="3424238" y="2355850"/>
          <p14:tracePt t="29712" x="3416300" y="2374900"/>
          <p14:tracePt t="29720" x="3416300" y="2382838"/>
          <p14:tracePt t="29727" x="3416300" y="2392363"/>
          <p14:tracePt t="29735" x="3416300" y="2401888"/>
          <p14:tracePt t="29750" x="3416300" y="2411413"/>
          <p14:tracePt t="29763" x="3416300" y="2428875"/>
          <p14:tracePt t="29771" x="3416300" y="2455863"/>
          <p14:tracePt t="29778" x="3416300" y="2492375"/>
          <p14:tracePt t="29786" x="3424238" y="2520950"/>
          <p14:tracePt t="29793" x="3424238" y="2528888"/>
          <p14:tracePt t="29800" x="3433763" y="2547938"/>
          <p14:tracePt t="29807" x="3433763" y="2565400"/>
          <p14:tracePt t="29814" x="3443288" y="2584450"/>
          <p14:tracePt t="29822" x="3452813" y="2593975"/>
          <p14:tracePt t="29844" x="3460750" y="2593975"/>
          <p14:tracePt t="29851" x="3460750" y="2601913"/>
          <p14:tracePt t="29858" x="3470275" y="2601913"/>
          <p14:tracePt t="29867" x="3479800" y="2601913"/>
          <p14:tracePt t="29881" x="3489325" y="2611438"/>
          <p14:tracePt t="29888" x="3497263" y="2630488"/>
          <p14:tracePt t="29895" x="3516313" y="2647950"/>
          <p14:tracePt t="29902" x="3525838" y="2667000"/>
          <p14:tracePt t="29909" x="3533775" y="2684463"/>
          <p14:tracePt t="29917" x="3543300" y="2693988"/>
          <p14:tracePt t="29924" x="3543300" y="2703513"/>
          <p14:tracePt t="29931" x="3552825" y="2711450"/>
          <p14:tracePt t="29938" x="3552825" y="2720975"/>
          <p14:tracePt t="29946" x="3562350" y="2730500"/>
          <p14:tracePt t="29961" x="3570288" y="2730500"/>
          <p14:tracePt t="29975" x="3570288" y="2740025"/>
          <p14:tracePt t="29983" x="3579813" y="2747963"/>
          <p14:tracePt t="29997" x="3598863" y="2757488"/>
          <p14:tracePt t="30017" x="3606800" y="2776538"/>
          <p14:tracePt t="30026" x="3616325" y="2784475"/>
          <p14:tracePt t="30048" x="3616325" y="2794000"/>
          <p14:tracePt t="30055" x="3625850" y="2794000"/>
          <p14:tracePt t="30114" x="3625850" y="2776538"/>
          <p14:tracePt t="30121" x="3625850" y="2757488"/>
          <p14:tracePt t="30129" x="3606800" y="2720975"/>
          <p14:tracePt t="30136" x="3579813" y="2703513"/>
          <p14:tracePt t="30143" x="3562350" y="2674938"/>
          <p14:tracePt t="30152" x="3552825" y="2674938"/>
          <p14:tracePt t="30158" x="3497263" y="2611438"/>
          <p14:tracePt t="30165" x="3479800" y="2611438"/>
          <p14:tracePt t="30180" x="3433763" y="2565400"/>
          <p14:tracePt t="30187" x="3416300" y="2557463"/>
          <p14:tracePt t="30194" x="3406775" y="2557463"/>
          <p14:tracePt t="30202" x="3387725" y="2557463"/>
          <p14:tracePt t="30209" x="3370263" y="2557463"/>
          <p14:tracePt t="30217" x="3360738" y="2557463"/>
          <p14:tracePt t="30223" x="3343275" y="2565400"/>
          <p14:tracePt t="30231" x="3333750" y="2574925"/>
          <p14:tracePt t="30238" x="3306763" y="2620963"/>
          <p14:tracePt t="30245" x="3297238" y="2638425"/>
          <p14:tracePt t="30253" x="3287713" y="2657475"/>
          <p14:tracePt t="30260" x="3278188" y="2684463"/>
          <p14:tracePt t="30268" x="3278188" y="2720975"/>
          <p14:tracePt t="30275" x="3278188" y="2776538"/>
          <p14:tracePt t="30282" x="3270250" y="2820988"/>
          <p14:tracePt t="30289" x="3270250" y="2849563"/>
          <p14:tracePt t="30296" x="3270250" y="2857500"/>
          <p14:tracePt t="30304" x="3270250" y="2886075"/>
          <p14:tracePt t="30311" x="3270250" y="2922588"/>
          <p14:tracePt t="30319" x="3270250" y="2930525"/>
          <p14:tracePt t="30326" x="3270250" y="2949575"/>
          <p14:tracePt t="30333" x="3278188" y="2959100"/>
          <p14:tracePt t="30340" x="3287713" y="2976563"/>
          <p14:tracePt t="30348" x="3314700" y="2986088"/>
          <p14:tracePt t="30355" x="3324225" y="3005138"/>
          <p14:tracePt t="30362" x="3343275" y="3005138"/>
          <p14:tracePt t="30369" x="3360738" y="3005138"/>
          <p14:tracePt t="30377" x="3370263" y="3013075"/>
          <p14:tracePt t="30385" x="3397250" y="3013075"/>
          <p14:tracePt t="30391" x="3406775" y="3013075"/>
          <p14:tracePt t="30400" x="3416300" y="3013075"/>
          <p14:tracePt t="30406" x="3443288" y="3013075"/>
          <p14:tracePt t="30413" x="3470275" y="3013075"/>
          <p14:tracePt t="30420" x="3489325" y="3022600"/>
          <p14:tracePt t="30428" x="3506788" y="3022600"/>
          <p14:tracePt t="30436" x="3543300" y="3032125"/>
          <p14:tracePt t="30442" x="3579813" y="3041650"/>
          <p14:tracePt t="30450" x="3616325" y="3049588"/>
          <p14:tracePt t="30457" x="3652838" y="3049588"/>
          <p14:tracePt t="30464" x="3725863" y="3049588"/>
          <p14:tracePt t="30471" x="3798888" y="3049588"/>
          <p14:tracePt t="30479" x="3862388" y="3041650"/>
          <p14:tracePt t="30486" x="3935413" y="3022600"/>
          <p14:tracePt t="30494" x="3981450" y="3013075"/>
          <p14:tracePt t="30502" x="4008438" y="2986088"/>
          <p14:tracePt t="30508" x="4037013" y="2968625"/>
          <p14:tracePt t="30517" x="4073525" y="2949575"/>
          <p14:tracePt t="30523" x="4083050" y="2940050"/>
          <p14:tracePt t="30530" x="4090988" y="2922588"/>
          <p14:tracePt t="30537" x="4100513" y="2886075"/>
          <p14:tracePt t="30545" x="4100513" y="2867025"/>
          <p14:tracePt t="30552" x="4100513" y="2840038"/>
          <p14:tracePt t="30559" x="4100513" y="2820988"/>
          <p14:tracePt t="30567" x="4090988" y="2813050"/>
          <p14:tracePt t="30574" x="4073525" y="2794000"/>
          <p14:tracePt t="30581" x="4054475" y="2784475"/>
          <p14:tracePt t="30589" x="4027488" y="2776538"/>
          <p14:tracePt t="30596" x="3990975" y="2776538"/>
          <p14:tracePt t="30603" x="3963988" y="2767013"/>
          <p14:tracePt t="30610" x="3927475" y="2767013"/>
          <p14:tracePt t="30618" x="3890963" y="2757488"/>
          <p14:tracePt t="30625" x="3862388" y="2757488"/>
          <p14:tracePt t="30633" x="3825875" y="2757488"/>
          <p14:tracePt t="30640" x="3789363" y="2757488"/>
          <p14:tracePt t="30647" x="3762375" y="2757488"/>
          <p14:tracePt t="30654" x="3744913" y="2757488"/>
          <p14:tracePt t="30662" x="3716338" y="2757488"/>
          <p14:tracePt t="30669" x="3698875" y="2757488"/>
          <p14:tracePt t="30676" x="3689350" y="2757488"/>
          <p14:tracePt t="30684" x="3679825" y="2757488"/>
          <p14:tracePt t="30691" x="3671888" y="2757488"/>
          <p14:tracePt t="30698" x="3662363" y="2767013"/>
          <p14:tracePt t="30705" x="3643313" y="2776538"/>
          <p14:tracePt t="30713" x="3635375" y="2776538"/>
          <p14:tracePt t="30720" x="3625850" y="2794000"/>
          <p14:tracePt t="30727" x="3606800" y="2803525"/>
          <p14:tracePt t="30735" x="3589338" y="2820988"/>
          <p14:tracePt t="30742" x="3562350" y="2857500"/>
          <p14:tracePt t="30750" x="3533775" y="2876550"/>
          <p14:tracePt t="30756" x="3525838" y="2894013"/>
          <p14:tracePt t="30764" x="3506788" y="2913063"/>
          <p14:tracePt t="30771" x="3489325" y="2930525"/>
          <p14:tracePt t="30778" x="3479800" y="2940050"/>
          <p14:tracePt t="30786" x="3470275" y="2949575"/>
          <p14:tracePt t="30793" x="3460750" y="2959100"/>
          <p14:tracePt t="30800" x="3452813" y="2968625"/>
          <p14:tracePt t="30807" x="3452813" y="2986088"/>
          <p14:tracePt t="30815" x="3452813" y="3005138"/>
          <p14:tracePt t="30829" x="3452813" y="3013075"/>
          <p14:tracePt t="30837" x="3452813" y="3032125"/>
          <p14:tracePt t="30844" x="3452813" y="3041650"/>
          <p14:tracePt t="30852" x="3452813" y="3068638"/>
          <p14:tracePt t="30859" x="3460750" y="3078163"/>
          <p14:tracePt t="30867" x="3460750" y="3086100"/>
          <p14:tracePt t="30873" x="3479800" y="3095625"/>
          <p14:tracePt t="30881" x="3497263" y="3105150"/>
          <p14:tracePt t="30895" x="3516313" y="3105150"/>
          <p14:tracePt t="30910" x="3525838" y="3105150"/>
          <p14:tracePt t="30924" x="3543300" y="3105150"/>
          <p14:tracePt t="30932" x="3552825" y="3105150"/>
          <p14:tracePt t="30939" x="3562350" y="3105150"/>
          <p14:tracePt t="30946" x="3570288" y="3105150"/>
          <p14:tracePt t="30954" x="3589338" y="3086100"/>
          <p14:tracePt t="30961" x="3598863" y="3078163"/>
          <p14:tracePt t="30969" x="3616325" y="3049588"/>
          <p14:tracePt t="30976" x="3643313" y="3032125"/>
          <p14:tracePt t="30983" x="3671888" y="3005138"/>
          <p14:tracePt t="30990" x="3698875" y="2976563"/>
          <p14:tracePt t="30997" x="3716338" y="2930525"/>
          <p14:tracePt t="31021" x="3835400" y="2693988"/>
          <p14:tracePt t="31027" x="3844925" y="2657475"/>
          <p14:tracePt t="31034" x="3844925" y="2630488"/>
          <p14:tracePt t="31041" x="3844925" y="2611438"/>
          <p14:tracePt t="31049" x="3825875" y="2593975"/>
          <p14:tracePt t="31056" x="3798888" y="2584450"/>
          <p14:tracePt t="31063" x="3752850" y="2574925"/>
          <p14:tracePt t="31070" x="3744913" y="2574925"/>
          <p14:tracePt t="31078" x="3671888" y="2574925"/>
          <p14:tracePt t="31085" x="3635375" y="2574925"/>
          <p14:tracePt t="31092" x="3570288" y="2574925"/>
          <p14:tracePt t="31100" x="3533775" y="2574925"/>
          <p14:tracePt t="31107" x="3506788" y="2584450"/>
          <p14:tracePt t="31114" x="3470275" y="2584450"/>
          <p14:tracePt t="31121" x="3443288" y="2601913"/>
          <p14:tracePt t="31129" x="3416300" y="2601913"/>
          <p14:tracePt t="31136" x="3387725" y="2611438"/>
          <p14:tracePt t="31143" x="3343275" y="2611438"/>
          <p14:tracePt t="31151" x="3314700" y="2620963"/>
          <p14:tracePt t="31158" x="3297238" y="2630488"/>
          <p14:tracePt t="31167" x="3270250" y="2630488"/>
          <p14:tracePt t="31173" x="3251200" y="2647950"/>
          <p14:tracePt t="31180" x="3241675" y="2647950"/>
          <p14:tracePt t="31187" x="3232150" y="2647950"/>
          <p14:tracePt t="31195" x="3224213" y="2657475"/>
          <p14:tracePt t="31203" x="3214688" y="2667000"/>
          <p14:tracePt t="31209" x="3205163" y="2693988"/>
          <p14:tracePt t="31217" x="3205163" y="2703513"/>
          <p14:tracePt t="31224" x="3205163" y="2720975"/>
          <p14:tracePt t="31231" x="3205163" y="2740025"/>
          <p14:tracePt t="31246" x="3205163" y="2757488"/>
          <p14:tracePt t="31253" x="3214688" y="2794000"/>
          <p14:tracePt t="31260" x="3224213" y="2794000"/>
          <p14:tracePt t="31268" x="3251200" y="2803525"/>
          <p14:tracePt t="31275" x="3278188" y="2830513"/>
          <p14:tracePt t="31283" x="3278188" y="2840038"/>
          <p14:tracePt t="31311" x="3470275" y="2922588"/>
          <p14:tracePt t="31333" x="3516313" y="2986088"/>
          <p14:tracePt t="31341" x="3533775" y="3032125"/>
          <p14:tracePt t="31348" x="3552825" y="3049588"/>
          <p14:tracePt t="31355" x="3562350" y="3068638"/>
          <p14:tracePt t="31363" x="3579813" y="3078163"/>
          <p14:tracePt t="31370" x="3589338" y="3086100"/>
          <p14:tracePt t="31377" x="3616325" y="3095625"/>
          <p14:tracePt t="31385" x="3625850" y="3095625"/>
          <p14:tracePt t="31392" x="3625850" y="3105150"/>
          <p14:tracePt t="31400" x="3635375" y="3105150"/>
          <p14:tracePt t="31406" x="3643313" y="3105150"/>
          <p14:tracePt t="31413" x="3652838" y="3105150"/>
          <p14:tracePt t="31429" x="3662363" y="3105150"/>
          <p14:tracePt t="31436" x="3671888" y="3105150"/>
          <p14:tracePt t="31443" x="3679825" y="3105150"/>
          <p14:tracePt t="31451" x="3698875" y="3095625"/>
          <p14:tracePt t="31457" x="3708400" y="3095625"/>
          <p14:tracePt t="31465" x="3725863" y="3078163"/>
          <p14:tracePt t="31472" x="3735388" y="3068638"/>
          <p14:tracePt t="31480" x="3735388" y="3049588"/>
          <p14:tracePt t="31487" x="3762375" y="3032125"/>
          <p14:tracePt t="31494" x="3771900" y="3005138"/>
          <p14:tracePt t="31502" x="3798888" y="2976563"/>
          <p14:tracePt t="31509" x="3817938" y="2949575"/>
          <p14:tracePt t="31517" x="3825875" y="2930525"/>
          <p14:tracePt t="31523" x="3854450" y="2876550"/>
          <p14:tracePt t="31530" x="3862388" y="2840038"/>
          <p14:tracePt t="31538" x="3862388" y="2776538"/>
          <p14:tracePt t="31545" x="3835400" y="2711450"/>
          <p14:tracePt t="31560" x="3781425" y="2647950"/>
          <p14:tracePt t="31568" x="3762375" y="2647950"/>
          <p14:tracePt t="31574" x="3679825" y="2593975"/>
          <p14:tracePt t="31581" x="3635375" y="2584450"/>
          <p14:tracePt t="31589" x="3625850" y="2584450"/>
          <p14:tracePt t="31596" x="3516313" y="2538413"/>
          <p14:tracePt t="31604" x="3479800" y="2538413"/>
          <p14:tracePt t="31611" x="3424238" y="2511425"/>
          <p14:tracePt t="31619" x="3360738" y="2492375"/>
          <p14:tracePt t="31625" x="3270250" y="2447925"/>
          <p14:tracePt t="31634" x="3187700" y="2411413"/>
          <p14:tracePt t="31640" x="3151188" y="2382838"/>
          <p14:tracePt t="31647" x="3095625" y="2346325"/>
          <p14:tracePt t="31655" x="3049588" y="2328863"/>
          <p14:tracePt t="31662" x="3013075" y="2292350"/>
          <p14:tracePt t="31669" x="2986088" y="2273300"/>
          <p14:tracePt t="31676" x="2949575" y="2273300"/>
          <p14:tracePt t="31684" x="2932113" y="2273300"/>
          <p14:tracePt t="31691" x="2913063" y="2273300"/>
          <p14:tracePt t="31699" x="2895600" y="2273300"/>
          <p14:tracePt t="31706" x="2886075" y="2282825"/>
          <p14:tracePt t="31713" x="2859088" y="2319338"/>
          <p14:tracePt t="31720" x="2849563" y="2338388"/>
          <p14:tracePt t="31728" x="2840038" y="2365375"/>
          <p14:tracePt t="31735" x="2840038" y="2374900"/>
          <p14:tracePt t="31742" x="2840038" y="2411413"/>
          <p14:tracePt t="31750" x="2840038" y="2428875"/>
          <p14:tracePt t="31757" x="2840038" y="2447925"/>
          <p14:tracePt t="31764" x="2849563" y="2465388"/>
          <p14:tracePt t="31772" x="2859088" y="2484438"/>
          <p14:tracePt t="31779" x="2886075" y="2501900"/>
          <p14:tracePt t="31786" x="2886075" y="2511425"/>
          <p14:tracePt t="31823" x="3132138" y="2784475"/>
          <p14:tracePt t="31830" x="3141663" y="2886075"/>
          <p14:tracePt t="31837" x="3178175" y="3032125"/>
          <p14:tracePt t="31844" x="3205163" y="3141663"/>
          <p14:tracePt t="31852" x="3214688" y="3205163"/>
          <p14:tracePt t="31859" x="3224213" y="3278188"/>
          <p14:tracePt t="31867" x="3241675" y="3314700"/>
          <p14:tracePt t="31874" x="3251200" y="3378200"/>
          <p14:tracePt t="31881" x="3251200" y="3414713"/>
          <p14:tracePt t="31888" x="3270250" y="3443288"/>
          <p14:tracePt t="31895" x="3287713" y="3487738"/>
          <p14:tracePt t="31903" x="3324225" y="3516313"/>
          <p14:tracePt t="31910" x="3343275" y="3552825"/>
          <p14:tracePt t="31919" x="3387725" y="3606800"/>
          <p14:tracePt t="31925" x="3452813" y="3643313"/>
          <p14:tracePt t="31933" x="3525838" y="3716338"/>
          <p14:tracePt t="31939" x="3589338" y="3752850"/>
          <p14:tracePt t="31947" x="3635375" y="3771900"/>
          <p14:tracePt t="31954" x="3698875" y="3798888"/>
          <p14:tracePt t="31961" x="3725863" y="3808413"/>
          <p14:tracePt t="31969" x="3744913" y="3825875"/>
          <p14:tracePt t="31976" x="3789363" y="3835400"/>
          <p14:tracePt t="31983" x="3808413" y="3862388"/>
          <p14:tracePt t="31990" x="3825875" y="3881438"/>
          <p14:tracePt t="31998" x="3835400" y="3898900"/>
          <p14:tracePt t="32017" x="3871913" y="3944938"/>
          <p14:tracePt t="32022" x="3881438" y="3963988"/>
          <p14:tracePt t="32027" x="3908425" y="3981450"/>
          <p14:tracePt t="32035" x="3917950" y="4008438"/>
          <p14:tracePt t="32041" x="3917950" y="4017963"/>
          <p14:tracePt t="32050" x="3935413" y="4027488"/>
          <p14:tracePt t="32056" x="3935413" y="4037013"/>
          <p14:tracePt t="32063" x="3954463" y="4037013"/>
          <p14:tracePt t="32071" x="3963988" y="4044950"/>
          <p14:tracePt t="32078" x="3981450" y="4044950"/>
          <p14:tracePt t="32086" x="3990975" y="4044950"/>
          <p14:tracePt t="32093" x="4000500" y="4044950"/>
          <p14:tracePt t="32100" x="4008438" y="4037013"/>
          <p14:tracePt t="32115" x="4037013" y="4017963"/>
          <p14:tracePt t="32122" x="4044950" y="4000500"/>
          <p14:tracePt t="32129" x="4073525" y="3935413"/>
          <p14:tracePt t="32137" x="4083050" y="3881438"/>
          <p14:tracePt t="32144" x="4083050" y="3808413"/>
          <p14:tracePt t="32152" x="4083050" y="3725863"/>
          <p14:tracePt t="32167" x="4064000" y="3560763"/>
          <p14:tracePt t="32180" x="4037013" y="3487738"/>
          <p14:tracePt t="32188" x="4037013" y="3451225"/>
          <p14:tracePt t="32195" x="4017963" y="3424238"/>
          <p14:tracePt t="32202" x="4008438" y="3424238"/>
          <p14:tracePt t="32209" x="3990975" y="3360738"/>
          <p14:tracePt t="32217" x="3990975" y="3341688"/>
          <p14:tracePt t="32224" x="3981450" y="3324225"/>
          <p14:tracePt t="32231" x="3963988" y="3297238"/>
          <p14:tracePt t="32239" x="3954463" y="3268663"/>
          <p14:tracePt t="32246" x="3935413" y="3224213"/>
          <p14:tracePt t="32253" x="3898900" y="3159125"/>
          <p14:tracePt t="32261" x="3871913" y="3114675"/>
          <p14:tracePt t="32268" x="3835400" y="3032125"/>
          <p14:tracePt t="32275" x="3808413" y="2986088"/>
          <p14:tracePt t="32284" x="3781425" y="2940050"/>
          <p14:tracePt t="32290" x="3752850" y="2876550"/>
          <p14:tracePt t="32297" x="3725863" y="2830513"/>
          <p14:tracePt t="32305" x="3708400" y="2784475"/>
          <p14:tracePt t="32312" x="3652838" y="2740025"/>
          <p14:tracePt t="32319" x="3625850" y="2703513"/>
          <p14:tracePt t="32326" x="3570288" y="2638425"/>
          <p14:tracePt t="32334" x="3506788" y="2574925"/>
          <p14:tracePt t="32341" x="3460750" y="2492375"/>
          <p14:tracePt t="32348" x="3424238" y="2428875"/>
          <p14:tracePt t="32356" x="3397250" y="2365375"/>
          <p14:tracePt t="32363" x="3360738" y="2301875"/>
          <p14:tracePt t="32370" x="3343275" y="2255838"/>
          <p14:tracePt t="32377" x="3297238" y="2219325"/>
          <p14:tracePt t="32385" x="3270250" y="2192338"/>
          <p14:tracePt t="32392" x="3251200" y="2155825"/>
          <p14:tracePt t="32401" x="3232150" y="2136775"/>
          <p14:tracePt t="32407" x="3187700" y="2127250"/>
          <p14:tracePt t="32414" x="3168650" y="2109788"/>
          <p14:tracePt t="32421" x="3141663" y="2090738"/>
          <p14:tracePt t="32429" x="3114675" y="2082800"/>
          <p14:tracePt t="32436" x="3078163" y="2036763"/>
          <p14:tracePt t="32443" x="3041650" y="2017713"/>
          <p14:tracePt t="32450" x="3022600" y="1990725"/>
          <p14:tracePt t="32458" x="2976563" y="1963738"/>
          <p14:tracePt t="32465" x="2959100" y="1944688"/>
          <p14:tracePt t="32472" x="2940050" y="1935163"/>
          <p14:tracePt t="32480" x="2922588" y="1917700"/>
          <p14:tracePt t="32487" x="2895600" y="1908175"/>
          <p14:tracePt t="32494" x="2876550" y="1908175"/>
          <p14:tracePt t="32502" x="2859088" y="1908175"/>
          <p14:tracePt t="32509" x="2849563" y="1917700"/>
          <p14:tracePt t="32517" x="2830513" y="1935163"/>
          <p14:tracePt t="32524" x="2803525" y="1973263"/>
          <p14:tracePt t="32531" x="2776538" y="2000250"/>
          <p14:tracePt t="32538" x="2757488" y="2073275"/>
          <p14:tracePt t="32545" x="2749550" y="2100263"/>
          <p14:tracePt t="32553" x="2730500" y="2155825"/>
          <p14:tracePt t="32560" x="2730500" y="2192338"/>
          <p14:tracePt t="32567" x="2730500" y="2219325"/>
          <p14:tracePt t="32575" x="2730500" y="2246313"/>
          <p14:tracePt t="32582" x="2730500" y="2265363"/>
          <p14:tracePt t="32589" x="2730500" y="2292350"/>
          <p14:tracePt t="32596" x="2730500" y="2301875"/>
          <p14:tracePt t="32604" x="2730500" y="2328863"/>
          <p14:tracePt t="32611" x="2730500" y="2338388"/>
          <p14:tracePt t="32619" x="2730500" y="2346325"/>
          <p14:tracePt t="32626" x="2776538" y="2520950"/>
          <p14:tracePt t="32640" x="2786063" y="2601913"/>
          <p14:tracePt t="32647" x="2794000" y="2647950"/>
          <p14:tracePt t="32655" x="2822575" y="2674938"/>
          <p14:tracePt t="32662" x="2840038" y="2757488"/>
          <p14:tracePt t="32670" x="2849563" y="2794000"/>
          <p14:tracePt t="32677" x="2859088" y="2820988"/>
          <p14:tracePt t="32684" x="2876550" y="2867025"/>
          <p14:tracePt t="32691" x="2895600" y="2894013"/>
          <p14:tracePt t="32699" x="2922588" y="2922588"/>
          <p14:tracePt t="32706" x="2959100" y="2976563"/>
          <p14:tracePt t="32713" x="3022600" y="3022600"/>
          <p14:tracePt t="32721" x="3086100" y="3068638"/>
          <p14:tracePt t="32728" x="3141663" y="3114675"/>
          <p14:tracePt t="32736" x="3224213" y="3151188"/>
          <p14:tracePt t="32742" x="3287713" y="3195638"/>
          <p14:tracePt t="32750" x="3370263" y="3232150"/>
          <p14:tracePt t="32757" x="3424238" y="3260725"/>
          <p14:tracePt t="32764" x="3506788" y="3297238"/>
          <p14:tracePt t="32772" x="3552825" y="3324225"/>
          <p14:tracePt t="32779" x="3598863" y="3333750"/>
          <p14:tracePt t="32787" x="3625850" y="3341688"/>
          <p14:tracePt t="32794" x="3652838" y="3360738"/>
          <p14:tracePt t="32801" x="3671888" y="3370263"/>
          <p14:tracePt t="32808" x="3698875" y="3378200"/>
          <p14:tracePt t="32817" x="3698875" y="3387725"/>
          <p14:tracePt t="32823" x="3708400" y="3397250"/>
          <p14:tracePt t="32830" x="3716338" y="3406775"/>
          <p14:tracePt t="32837" x="3725863" y="3414713"/>
          <p14:tracePt t="32845" x="3744913" y="3424238"/>
          <p14:tracePt t="32859" x="3762375" y="3443288"/>
          <p14:tracePt t="32867" x="3771900" y="3451225"/>
          <p14:tracePt t="32874" x="3781425" y="3460750"/>
          <p14:tracePt t="32881" x="3798888" y="3470275"/>
          <p14:tracePt t="32889" x="3862388" y="3497263"/>
          <p14:tracePt t="32896" x="3890963" y="3506788"/>
          <p14:tracePt t="32903" x="3944938" y="3524250"/>
          <p14:tracePt t="32911" x="3981450" y="3533775"/>
          <p14:tracePt t="32918" x="4000500" y="3533775"/>
          <p14:tracePt t="32925" x="4027488" y="3533775"/>
          <p14:tracePt t="32933" x="4064000" y="3533775"/>
          <p14:tracePt t="32940" x="4083050" y="3533775"/>
          <p14:tracePt t="32947" x="4100513" y="3533775"/>
          <p14:tracePt t="32954" x="4110038" y="3533775"/>
          <p14:tracePt t="32961" x="4137025" y="3533775"/>
          <p14:tracePt t="32969" x="4146550" y="3533775"/>
          <p14:tracePt t="32977" x="4156075" y="3533775"/>
          <p14:tracePt t="32991" x="4164013" y="3533775"/>
          <p14:tracePt t="32998" x="4173538" y="3524250"/>
          <p14:tracePt t="33019" x="4192588" y="3516313"/>
          <p14:tracePt t="33020" x="4200525" y="3506788"/>
          <p14:tracePt t="33027" x="4219575" y="3497263"/>
          <p14:tracePt t="33035" x="4219575" y="3487738"/>
          <p14:tracePt t="33042" x="4229100" y="3470275"/>
          <p14:tracePt t="33050" x="4256088" y="3451225"/>
          <p14:tracePt t="33056" x="4273550" y="3424238"/>
          <p14:tracePt t="33064" x="4283075" y="3397250"/>
          <p14:tracePt t="33071" x="4292600" y="3333750"/>
          <p14:tracePt t="33078" x="4319588" y="3297238"/>
          <p14:tracePt t="33093" x="4302125" y="3195638"/>
          <p14:tracePt t="33101" x="4292600" y="3168650"/>
          <p14:tracePt t="33115" x="4237038" y="3095625"/>
          <p14:tracePt t="33122" x="4210050" y="3059113"/>
          <p14:tracePt t="33129" x="4173538" y="3041650"/>
          <p14:tracePt t="33137" x="4146550" y="3022600"/>
          <p14:tracePt t="33144" x="4100513" y="2959100"/>
          <p14:tracePt t="33152" x="4044950" y="2922588"/>
          <p14:tracePt t="33158" x="4017963" y="2894013"/>
          <p14:tracePt t="33167" x="3935413" y="2803525"/>
          <p14:tracePt t="33173" x="3825875" y="2667000"/>
          <p14:tracePt t="33181" x="3725863" y="2593975"/>
          <p14:tracePt t="33188" x="3625850" y="2492375"/>
          <p14:tracePt t="33195" x="3479800" y="2355850"/>
          <p14:tracePt t="33203" x="3416300" y="2292350"/>
          <p14:tracePt t="33210" x="3306763" y="2155825"/>
          <p14:tracePt t="33217" x="3287713" y="2109788"/>
          <p14:tracePt t="33224" x="3251200" y="2063750"/>
          <p14:tracePt t="33232" x="3232150" y="2036763"/>
          <p14:tracePt t="33239" x="3214688" y="2027238"/>
          <p14:tracePt t="33246" x="3195638" y="2000250"/>
          <p14:tracePt t="33253" x="3178175" y="1990725"/>
          <p14:tracePt t="33261" x="3159125" y="1990725"/>
          <p14:tracePt t="33268" x="3141663" y="1990725"/>
          <p14:tracePt t="33276" x="3122613" y="1990725"/>
          <p14:tracePt t="33284" x="3114675" y="1990725"/>
          <p14:tracePt t="33290" x="3095625" y="1990725"/>
          <p14:tracePt t="33297" x="3068638" y="2017713"/>
          <p14:tracePt t="33305" x="3049588" y="2036763"/>
          <p14:tracePt t="33312" x="3022600" y="2063750"/>
          <p14:tracePt t="33319" x="3005138" y="2082800"/>
          <p14:tracePt t="33327" x="2995613" y="2090738"/>
          <p14:tracePt t="33334" x="2968625" y="2119313"/>
          <p14:tracePt t="33349" x="2959100" y="2127250"/>
          <p14:tracePt t="33356" x="2949575" y="2136775"/>
          <p14:tracePt t="33363" x="2940050" y="2146300"/>
          <p14:tracePt t="33371" x="2932113" y="2155825"/>
          <p14:tracePt t="33378" x="2922588" y="2155825"/>
          <p14:tracePt t="33386" x="2913063" y="2163763"/>
          <p14:tracePt t="33392" x="2913063" y="2173288"/>
          <p14:tracePt t="33407" x="2913063" y="2209800"/>
          <p14:tracePt t="33414" x="2913063" y="2228850"/>
          <p14:tracePt t="33422" x="2913063" y="2236788"/>
          <p14:tracePt t="33429" x="2913063" y="2246313"/>
          <p14:tracePt t="33436" x="2922588" y="2338388"/>
          <p14:tracePt t="33444" x="2922588" y="2346325"/>
          <p14:tracePt t="33466" x="2932113" y="2411413"/>
          <p14:tracePt t="33472" x="2932113" y="2419350"/>
          <p14:tracePt t="33480" x="2968625" y="2511425"/>
          <p14:tracePt t="33487" x="2968625" y="2565400"/>
          <p14:tracePt t="33495" x="2995613" y="2657475"/>
          <p14:tracePt t="33502" x="3013075" y="2720975"/>
          <p14:tracePt t="33509" x="3041650" y="2820988"/>
          <p14:tracePt t="33517" x="3059113" y="2849563"/>
          <p14:tracePt t="33524" x="3068638" y="2930525"/>
          <p14:tracePt t="33531" x="3078163" y="2968625"/>
          <p14:tracePt t="33538" x="3114675" y="3068638"/>
          <p14:tracePt t="33546" x="3141663" y="3141663"/>
          <p14:tracePt t="33553" x="3168650" y="3224213"/>
          <p14:tracePt t="33560" x="3195638" y="3305175"/>
          <p14:tracePt t="33568" x="3214688" y="3333750"/>
          <p14:tracePt t="33575" x="3270250" y="3424238"/>
          <p14:tracePt t="33582" x="3270250" y="3433763"/>
          <p14:tracePt t="33589" x="3314700" y="3479800"/>
          <p14:tracePt t="33597" x="3370263" y="3533775"/>
          <p14:tracePt t="33604" x="3397250" y="3560763"/>
          <p14:tracePt t="33611" x="3452813" y="3616325"/>
          <p14:tracePt t="33619" x="3497263" y="3652838"/>
          <p14:tracePt t="33626" x="3525838" y="3679825"/>
          <p14:tracePt t="33634" x="3552825" y="3698875"/>
          <p14:tracePt t="33641" x="3589338" y="3725863"/>
          <p14:tracePt t="33648" x="3606800" y="3743325"/>
          <p14:tracePt t="33655" x="3643313" y="3752850"/>
          <p14:tracePt t="33662" x="3679825" y="3762375"/>
          <p14:tracePt t="33670" x="3716338" y="3762375"/>
          <p14:tracePt t="33677" x="3752850" y="3762375"/>
          <p14:tracePt t="33685" x="3825875" y="3771900"/>
          <p14:tracePt t="33691" x="3881438" y="3771900"/>
          <p14:tracePt t="33701" x="3954463" y="3771900"/>
          <p14:tracePt t="33706" x="4000500" y="3789363"/>
          <p14:tracePt t="33714" x="4037013" y="3789363"/>
          <p14:tracePt t="33721" x="4064000" y="3789363"/>
          <p14:tracePt t="33728" x="4083050" y="3789363"/>
          <p14:tracePt t="33736" x="4090988" y="3789363"/>
          <p14:tracePt t="33743" x="4119563" y="3789363"/>
          <p14:tracePt t="33750" x="4127500" y="3789363"/>
          <p14:tracePt t="33757" x="4146550" y="3789363"/>
          <p14:tracePt t="33765" x="4156075" y="3779838"/>
          <p14:tracePt t="33772" x="4164013" y="3771900"/>
          <p14:tracePt t="33779" x="4173538" y="3762375"/>
          <p14:tracePt t="33787" x="4200525" y="3743325"/>
          <p14:tracePt t="33794" x="4219575" y="3725863"/>
          <p14:tracePt t="33802" x="4229100" y="3716338"/>
          <p14:tracePt t="33809" x="4237038" y="3698875"/>
          <p14:tracePt t="33817" x="4237038" y="3689350"/>
          <p14:tracePt t="33823" x="4246563" y="3679825"/>
          <p14:tracePt t="33830" x="4256088" y="3670300"/>
          <p14:tracePt t="33845" x="4256088" y="3662363"/>
          <p14:tracePt t="33859" x="4256088" y="3652838"/>
          <p14:tracePt t="33874" x="4256088" y="3643313"/>
          <p14:tracePt t="33889" x="4256088" y="3633788"/>
          <p14:tracePt t="33896" x="4256088" y="3625850"/>
          <p14:tracePt t="33911" x="4256088" y="3606800"/>
          <p14:tracePt t="33925" x="4246563" y="3597275"/>
          <p14:tracePt t="33934" x="4237038" y="3570288"/>
          <p14:tracePt t="33940" x="4219575" y="3560763"/>
          <p14:tracePt t="33947" x="4183063" y="3552825"/>
          <p14:tracePt t="33955" x="4146550" y="3524250"/>
          <p14:tracePt t="33969" x="4064000" y="3470275"/>
          <p14:tracePt t="33976" x="4054475" y="3470275"/>
          <p14:tracePt t="33984" x="4027488" y="3451225"/>
          <p14:tracePt t="33991" x="4000500" y="3424238"/>
          <p14:tracePt t="34002" x="3981450" y="3424238"/>
          <p14:tracePt t="34006" x="3917950" y="3378200"/>
          <p14:tracePt t="34013" x="3881438" y="3314700"/>
          <p14:tracePt t="34020" x="3762375" y="3168650"/>
          <p14:tracePt t="34027" x="3543300" y="2995613"/>
          <p14:tracePt t="34035" x="3424238" y="2903538"/>
          <p14:tracePt t="34042" x="3187700" y="2611438"/>
          <p14:tracePt t="34050" x="3022600" y="2411413"/>
          <p14:tracePt t="34057" x="2968625" y="2309813"/>
          <p14:tracePt t="34064" x="2913063" y="2228850"/>
          <p14:tracePt t="34071" x="2830513" y="2146300"/>
          <p14:tracePt t="34079" x="2794000" y="2100263"/>
          <p14:tracePt t="34086" x="2786063" y="2100263"/>
          <p14:tracePt t="34093" x="2730500" y="2017713"/>
          <p14:tracePt t="34101" x="2720975" y="2000250"/>
          <p14:tracePt t="34108" x="2713038" y="2000250"/>
          <p14:tracePt t="34721" x="2640013" y="1990725"/>
          <p14:tracePt t="34728" x="2566988" y="1981200"/>
          <p14:tracePt t="34736" x="2465388" y="1963738"/>
          <p14:tracePt t="34743" x="2374900" y="1954213"/>
          <p14:tracePt t="34751" x="2282825" y="1935163"/>
          <p14:tracePt t="34758" x="2192338" y="1935163"/>
          <p14:tracePt t="34765" x="2127250" y="1935163"/>
          <p14:tracePt t="34773" x="2090738" y="1927225"/>
          <p14:tracePt t="34780" x="2009775" y="1917700"/>
          <p14:tracePt t="34787" x="1973263" y="1917700"/>
          <p14:tracePt t="34794" x="1917700" y="1917700"/>
          <p14:tracePt t="34802" x="1890713" y="1917700"/>
          <p14:tracePt t="34809" x="1844675" y="1917700"/>
          <p14:tracePt t="34817" x="1817688" y="1917700"/>
          <p14:tracePt t="34823" x="1798638" y="1917700"/>
          <p14:tracePt t="34831" x="1762125" y="1917700"/>
          <p14:tracePt t="34838" x="1754188" y="1917700"/>
          <p14:tracePt t="34845" x="1735138" y="1917700"/>
          <p14:tracePt t="34853" x="1717675" y="1917700"/>
          <p14:tracePt t="34860" x="1708150" y="1917700"/>
          <p14:tracePt t="34868" x="1681163" y="1917700"/>
          <p14:tracePt t="34875" x="1671638" y="1917700"/>
          <p14:tracePt t="34882" x="1662113" y="1917700"/>
          <p14:tracePt t="34889" x="1644650" y="1917700"/>
          <p14:tracePt t="34897" x="1635125" y="1917700"/>
          <p14:tracePt t="34904" x="1616075" y="1917700"/>
          <p14:tracePt t="34911" x="1598613" y="1917700"/>
          <p14:tracePt t="34919" x="1589088" y="1917700"/>
          <p14:tracePt t="34926" x="1570038" y="1917700"/>
          <p14:tracePt t="34940" x="1562100" y="1917700"/>
          <p14:tracePt t="34948" x="1552575" y="1917700"/>
          <p14:tracePt t="34955" x="1543050" y="1917700"/>
          <p14:tracePt t="34962" x="1516063" y="1917700"/>
          <p14:tracePt t="34969" x="1506538" y="1917700"/>
          <p14:tracePt t="34977" x="1497013" y="1927225"/>
          <p14:tracePt t="34992" x="1489075" y="1927225"/>
          <p14:tracePt t="34999" x="1479550" y="1927225"/>
          <p14:tracePt t="35019" x="1460500" y="1927225"/>
          <p14:tracePt t="35021" x="1452563" y="1927225"/>
          <p14:tracePt t="35028" x="1443038" y="1927225"/>
          <p14:tracePt t="35035" x="1433513" y="1927225"/>
          <p14:tracePt t="35043" x="1423988" y="1935163"/>
          <p14:tracePt t="35050" x="1416050" y="1944688"/>
          <p14:tracePt t="35057" x="1406525" y="1954213"/>
          <p14:tracePt t="35064" x="1397000" y="1963738"/>
          <p14:tracePt t="35072" x="1387475" y="1963738"/>
          <p14:tracePt t="35079" x="1379538" y="1963738"/>
          <p14:tracePt t="35086" x="1370013" y="1973263"/>
          <p14:tracePt t="35094" x="1350963" y="1973263"/>
          <p14:tracePt t="35102" x="1314450" y="1973263"/>
          <p14:tracePt t="35108" x="1314450" y="1981200"/>
          <p14:tracePt t="35116" x="1306513" y="1981200"/>
          <p14:tracePt t="35123" x="1296988" y="1981200"/>
          <p14:tracePt t="35130" x="1277938" y="1981200"/>
          <p14:tracePt t="35137" x="1260475" y="1981200"/>
          <p14:tracePt t="35145" x="1250950" y="1981200"/>
          <p14:tracePt t="35152" x="1241425" y="1981200"/>
          <p14:tracePt t="35167" x="1233488" y="1981200"/>
          <p14:tracePt t="35174" x="1214438" y="1990725"/>
          <p14:tracePt t="35181" x="1196975" y="2000250"/>
          <p14:tracePt t="35189" x="1150938" y="2000250"/>
          <p14:tracePt t="35203" x="995363" y="2009775"/>
          <p14:tracePt t="38052" x="1050925" y="2063750"/>
          <p14:tracePt t="38060" x="1087438" y="2090738"/>
          <p14:tracePt t="38067" x="1160463" y="2146300"/>
          <p14:tracePt t="38073" x="1204913" y="2182813"/>
          <p14:tracePt t="38081" x="1270000" y="2236788"/>
          <p14:tracePt t="38088" x="1323975" y="2301875"/>
          <p14:tracePt t="38095" x="1406525" y="2374900"/>
          <p14:tracePt t="38103" x="1460500" y="2438400"/>
          <p14:tracePt t="38110" x="1525588" y="2492375"/>
          <p14:tracePt t="38118" x="1579563" y="2557463"/>
          <p14:tracePt t="38125" x="1625600" y="2593975"/>
          <p14:tracePt t="38132" x="1662113" y="2620963"/>
          <p14:tracePt t="38140" x="1689100" y="2657475"/>
          <p14:tracePt t="38146" x="1708150" y="2674938"/>
          <p14:tracePt t="38154" x="1725613" y="2693988"/>
          <p14:tracePt t="38161" x="1744663" y="2703513"/>
          <p14:tracePt t="38169" x="1744663" y="2711450"/>
          <p14:tracePt t="38176" x="1754188" y="2720975"/>
          <p14:tracePt t="38184" x="1754188" y="2730500"/>
          <p14:tracePt t="38190" x="1754188" y="2747963"/>
          <p14:tracePt t="38213" x="1754188" y="2757488"/>
          <p14:tracePt t="38235" x="1754188" y="2767013"/>
          <p14:tracePt t="38242" x="1754188" y="2776538"/>
          <p14:tracePt t="38257" x="1754188" y="2784475"/>
          <p14:tracePt t="38286" x="1754188" y="2794000"/>
          <p14:tracePt t="38301" x="1754188" y="2803525"/>
          <p14:tracePt t="38337" x="1744663" y="2803525"/>
          <p14:tracePt t="38351" x="1725613" y="2803525"/>
          <p14:tracePt t="38366" x="1717675" y="2803525"/>
          <p14:tracePt t="38381" x="1708150" y="2794000"/>
          <p14:tracePt t="38388" x="1708150" y="2784475"/>
          <p14:tracePt t="38402" x="1708150" y="2776538"/>
          <p14:tracePt t="38417" x="1698625" y="2767013"/>
          <p14:tracePt t="38425" x="1698625" y="2757488"/>
          <p14:tracePt t="38454" x="1698625" y="2740025"/>
          <p14:tracePt t="38461" x="1698625" y="2730500"/>
          <p14:tracePt t="38468" x="1698625" y="2720975"/>
          <p14:tracePt t="38490" x="1698625" y="2711450"/>
          <p14:tracePt t="38505" x="1698625" y="2703513"/>
          <p14:tracePt t="38512" x="1698625" y="2693988"/>
          <p14:tracePt t="38549" x="1698625" y="2684463"/>
          <p14:tracePt t="38570" x="1698625" y="2674938"/>
          <p14:tracePt t="38585" x="1698625" y="2657475"/>
          <p14:tracePt t="38615" x="1698625" y="2647950"/>
          <p14:tracePt t="39819" x="1698625" y="2638425"/>
          <p14:tracePt t="39826" x="1708150" y="2638425"/>
          <p14:tracePt t="39834" x="1717675" y="2638425"/>
          <p14:tracePt t="39848" x="1725613" y="2638425"/>
          <p14:tracePt t="39856" x="1735138" y="2638425"/>
          <p14:tracePt t="39900" x="1744663" y="2630488"/>
          <p14:tracePt t="39921" x="1771650" y="2630488"/>
          <p14:tracePt t="39929" x="1781175" y="2620963"/>
          <p14:tracePt t="39943" x="1798638" y="2620963"/>
          <p14:tracePt t="39950" x="1808163" y="2620963"/>
          <p14:tracePt t="39958" x="1817688" y="2620963"/>
          <p14:tracePt t="39980" x="1827213" y="2620963"/>
          <p14:tracePt t="39987" x="1835150" y="2620963"/>
          <p14:tracePt t="40003" x="1854200" y="2620963"/>
          <p14:tracePt t="40016" x="1863725" y="2620963"/>
          <p14:tracePt t="40053" x="1871663" y="2620963"/>
          <p14:tracePt t="40382" x="1881188" y="2620963"/>
          <p14:tracePt t="40396" x="1900238" y="2611438"/>
          <p14:tracePt t="40403" x="1908175" y="2611438"/>
          <p14:tracePt t="40410" x="1917700" y="2611438"/>
          <p14:tracePt t="40418" x="1927225" y="2611438"/>
          <p14:tracePt t="40425" x="1936750" y="2611438"/>
          <p14:tracePt t="40439" x="1963738" y="2601913"/>
          <p14:tracePt t="40447" x="1973263" y="2601913"/>
          <p14:tracePt t="40454" x="1990725" y="2601913"/>
          <p14:tracePt t="40462" x="2017713" y="2593975"/>
          <p14:tracePt t="40469" x="2036763" y="2593975"/>
          <p14:tracePt t="40476" x="2090738" y="2593975"/>
          <p14:tracePt t="40484" x="2119313" y="2593975"/>
          <p14:tracePt t="40491" x="2173288" y="2593975"/>
          <p14:tracePt t="40498" x="2219325" y="2593975"/>
          <p14:tracePt t="40506" x="2246313" y="2574925"/>
          <p14:tracePt t="40512" x="2292350" y="2574925"/>
          <p14:tracePt t="40520" x="2319338" y="2565400"/>
          <p14:tracePt t="40528" x="2346325" y="2565400"/>
          <p14:tracePt t="40535" x="2374900" y="2565400"/>
          <p14:tracePt t="40542" x="2392363" y="2565400"/>
          <p14:tracePt t="40550" x="2411413" y="2565400"/>
          <p14:tracePt t="40556" x="2428875" y="2565400"/>
          <p14:tracePt t="40564" x="2447925" y="2565400"/>
          <p14:tracePt t="40571" x="2474913" y="2565400"/>
          <p14:tracePt t="40578" x="2511425" y="2547938"/>
          <p14:tracePt t="40586" x="2538413" y="2547938"/>
          <p14:tracePt t="40593" x="2574925" y="2547938"/>
          <p14:tracePt t="40601" x="2611438" y="2547938"/>
          <p14:tracePt t="40607" x="2640013" y="2538413"/>
          <p14:tracePt t="40615" x="2693988" y="2538413"/>
          <p14:tracePt t="40623" x="2713038" y="2538413"/>
          <p14:tracePt t="40630" x="2740025" y="2538413"/>
          <p14:tracePt t="40637" x="2767013" y="2538413"/>
          <p14:tracePt t="40644" x="2786063" y="2538413"/>
          <p14:tracePt t="40652" x="2813050" y="2538413"/>
          <p14:tracePt t="40659" x="2830513" y="2538413"/>
          <p14:tracePt t="40667" x="2859088" y="2538413"/>
          <p14:tracePt t="40673" x="2876550" y="2538413"/>
          <p14:tracePt t="40680" x="2913063" y="2528888"/>
          <p14:tracePt t="40688" x="2940050" y="2520950"/>
          <p14:tracePt t="40696" x="2968625" y="2520950"/>
          <p14:tracePt t="40702" x="3013075" y="2511425"/>
          <p14:tracePt t="40710" x="3032125" y="2511425"/>
          <p14:tracePt t="40718" x="3068638" y="2511425"/>
          <p14:tracePt t="40724" x="3086100" y="2511425"/>
          <p14:tracePt t="40731" x="3105150" y="2511425"/>
          <p14:tracePt t="40739" x="3122613" y="2511425"/>
          <p14:tracePt t="40747" x="3132138" y="2511425"/>
          <p14:tracePt t="40754" x="3159125" y="2511425"/>
          <p14:tracePt t="40783" x="3168650" y="2511425"/>
          <p14:tracePt t="40805" x="3178175" y="2511425"/>
          <p14:tracePt t="40827" x="3187700" y="2511425"/>
          <p14:tracePt t="40871" x="3195638" y="2511425"/>
          <p14:tracePt t="40893" x="3195638" y="2501900"/>
          <p14:tracePt t="40907" x="3195638" y="2492375"/>
          <p14:tracePt t="40921" x="3195638" y="2474913"/>
          <p14:tracePt t="40944" x="3195638" y="2465388"/>
          <p14:tracePt t="40958" x="3195638" y="2455863"/>
          <p14:tracePt t="40965" x="3195638" y="2447925"/>
          <p14:tracePt t="40980" x="3195638" y="2438400"/>
          <p14:tracePt t="41002" x="3195638" y="2428875"/>
          <p14:tracePt t="41031" x="3195638" y="2419350"/>
          <p14:tracePt t="41053" x="3205163" y="2401888"/>
          <p14:tracePt t="41068" x="3214688" y="2392363"/>
          <p14:tracePt t="41075" x="3251200" y="2392363"/>
          <p14:tracePt t="41097" x="3278188" y="2392363"/>
          <p14:tracePt t="41104" x="3287713" y="2392363"/>
          <p14:tracePt t="41112" x="3297238" y="2392363"/>
          <p14:tracePt t="41119" x="3297238" y="2411413"/>
          <p14:tracePt t="41134" x="3314700" y="2419350"/>
          <p14:tracePt t="41149" x="3324225" y="2428875"/>
          <p14:tracePt t="41156" x="3333750" y="2428875"/>
          <p14:tracePt t="41170" x="3343275" y="2428875"/>
          <p14:tracePt t="41185" x="3351213" y="2428875"/>
          <p14:tracePt t="41192" x="3351213" y="2438400"/>
          <p14:tracePt t="41206" x="3351213" y="2447925"/>
          <p14:tracePt t="41287" x="3343275" y="2447925"/>
          <p14:tracePt t="41294" x="3343275" y="2438400"/>
          <p14:tracePt t="41301" x="3333750" y="2428875"/>
          <p14:tracePt t="41309" x="3324225" y="2428875"/>
          <p14:tracePt t="41316" x="3306763" y="2419350"/>
          <p14:tracePt t="41330" x="3297238" y="2419350"/>
          <p14:tracePt t="41338" x="3287713" y="2401888"/>
          <p14:tracePt t="41346" x="3278188" y="2401888"/>
          <p14:tracePt t="41352" x="3270250" y="2392363"/>
          <p14:tracePt t="41360" x="3260725" y="2392363"/>
          <p14:tracePt t="41368" x="3260725" y="2382838"/>
          <p14:tracePt t="41374" x="3260725" y="2374900"/>
          <p14:tracePt t="41381" x="3251200" y="2374900"/>
          <p14:tracePt t="41389" x="3251200" y="2365375"/>
          <p14:tracePt t="41403" x="3232150" y="2365375"/>
          <p14:tracePt t="41411" x="3232150" y="2355850"/>
          <p14:tracePt t="41418" x="3224213" y="2355850"/>
          <p14:tracePt t="41426" x="3214688" y="2355850"/>
          <p14:tracePt t="41447" x="3205163" y="2346325"/>
          <p14:tracePt t="41455" x="3195638" y="2346325"/>
          <p14:tracePt t="41469" x="3187700" y="2338388"/>
          <p14:tracePt t="41499" x="3178175" y="2338388"/>
          <p14:tracePt t="42214" x="3159125" y="2319338"/>
          <p14:tracePt t="42221" x="3141663" y="2309813"/>
          <p14:tracePt t="42229" x="3132138" y="2309813"/>
          <p14:tracePt t="42236" x="3122613" y="2309813"/>
          <p14:tracePt t="42243" x="3114675" y="2309813"/>
          <p14:tracePt t="42251" x="3105150" y="2309813"/>
          <p14:tracePt t="42265" x="3095625" y="2309813"/>
          <p14:tracePt t="42280" x="3086100" y="2319338"/>
          <p14:tracePt t="42287" x="3078163" y="2338388"/>
          <p14:tracePt t="42295" x="3078163" y="2346325"/>
          <p14:tracePt t="42301" x="3068638" y="2374900"/>
          <p14:tracePt t="42309" x="3059113" y="2374900"/>
          <p14:tracePt t="42317" x="3049588" y="2392363"/>
          <p14:tracePt t="42324" x="3049588" y="2411413"/>
          <p14:tracePt t="42331" x="3041650" y="2419350"/>
          <p14:tracePt t="42338" x="3032125" y="2428875"/>
          <p14:tracePt t="42345" x="3022600" y="2438400"/>
          <p14:tracePt t="42353" x="3013075" y="2447925"/>
          <p14:tracePt t="42360" x="3013075" y="2455863"/>
          <p14:tracePt t="42375" x="3005138" y="2465388"/>
          <p14:tracePt t="42382" x="3005138" y="2474913"/>
          <p14:tracePt t="42389" x="3005138" y="2492375"/>
          <p14:tracePt t="42396" x="3005138" y="2501900"/>
          <p14:tracePt t="42411" x="3005138" y="2511425"/>
          <p14:tracePt t="42426" x="3005138" y="2520950"/>
          <p14:tracePt t="42433" x="3005138" y="2528888"/>
          <p14:tracePt t="42448" x="3022600" y="2557463"/>
          <p14:tracePt t="42455" x="3022600" y="2565400"/>
          <p14:tracePt t="42462" x="3032125" y="2593975"/>
          <p14:tracePt t="42470" x="3032125" y="2601913"/>
          <p14:tracePt t="42478" x="3032125" y="2611438"/>
          <p14:tracePt t="42484" x="3041650" y="2620963"/>
          <p14:tracePt t="42499" x="3041650" y="2630488"/>
          <p14:tracePt t="42506" x="3041650" y="2638425"/>
          <p14:tracePt t="42514" x="3049588" y="2647950"/>
          <p14:tracePt t="42521" x="3049588" y="2667000"/>
          <p14:tracePt t="42528" x="3049588" y="2674938"/>
          <p14:tracePt t="42535" x="3059113" y="2703513"/>
          <p14:tracePt t="42542" x="3068638" y="2730500"/>
          <p14:tracePt t="42551" x="3095625" y="2803525"/>
          <p14:tracePt t="42557" x="3141663" y="2913063"/>
          <p14:tracePt t="42565" x="3151188" y="2976563"/>
          <p14:tracePt t="42572" x="3178175" y="3049588"/>
          <p14:tracePt t="42579" x="3195638" y="3086100"/>
          <p14:tracePt t="42586" x="3224213" y="3159125"/>
          <p14:tracePt t="42594" x="3241675" y="3224213"/>
          <p14:tracePt t="42601" x="3270250" y="3297238"/>
          <p14:tracePt t="42609" x="3297238" y="3333750"/>
          <p14:tracePt t="42616" x="3314700" y="3414713"/>
          <p14:tracePt t="42623" x="3351213" y="3443288"/>
          <p14:tracePt t="42630" x="3379788" y="3524250"/>
          <p14:tracePt t="42638" x="3387725" y="3543300"/>
          <p14:tracePt t="42645" x="3406775" y="3579813"/>
          <p14:tracePt t="42653" x="3416300" y="3606800"/>
          <p14:tracePt t="42661" x="3443288" y="3633788"/>
          <p14:tracePt t="42668" x="3470275" y="3652838"/>
          <p14:tracePt t="42674" x="3489325" y="3689350"/>
          <p14:tracePt t="42681" x="3497263" y="3706813"/>
          <p14:tracePt t="42689" x="3516313" y="3725863"/>
          <p14:tracePt t="42696" x="3543300" y="3752850"/>
          <p14:tracePt t="42703" x="3570288" y="3789363"/>
          <p14:tracePt t="42710" x="3598863" y="3808413"/>
          <p14:tracePt t="42718" x="3616325" y="3852863"/>
          <p14:tracePt t="42726" x="3671888" y="3889375"/>
          <p14:tracePt t="42733" x="3716338" y="3927475"/>
          <p14:tracePt t="42740" x="3735388" y="3971925"/>
          <p14:tracePt t="42747" x="3781425" y="3990975"/>
          <p14:tracePt t="42754" x="3798888" y="4008438"/>
          <p14:tracePt t="42762" x="3825875" y="4027488"/>
          <p14:tracePt t="42769" x="3844925" y="4037013"/>
          <p14:tracePt t="42777" x="3881438" y="4044950"/>
          <p14:tracePt t="42784" x="3898900" y="4044950"/>
          <p14:tracePt t="42791" x="3927475" y="4073525"/>
          <p14:tracePt t="42798" x="3981450" y="4073525"/>
          <p14:tracePt t="42805" x="4017963" y="4054475"/>
          <p14:tracePt t="42813" x="4073525" y="4037013"/>
          <p14:tracePt t="42820" x="4119563" y="4027488"/>
          <p14:tracePt t="42828" x="4183063" y="4000500"/>
          <p14:tracePt t="42835" x="4229100" y="3981450"/>
          <p14:tracePt t="42842" x="4273550" y="3944938"/>
          <p14:tracePt t="42850" x="4292600" y="3927475"/>
          <p14:tracePt t="42857" x="4338638" y="3889375"/>
          <p14:tracePt t="42865" x="4356100" y="3862388"/>
          <p14:tracePt t="42872" x="4375150" y="3816350"/>
          <p14:tracePt t="42879" x="4402138" y="3779838"/>
          <p14:tracePt t="42887" x="4411663" y="3762375"/>
          <p14:tracePt t="42893" x="4438650" y="3716338"/>
          <p14:tracePt t="42901" x="4448175" y="3698875"/>
          <p14:tracePt t="42908" x="4456113" y="3679825"/>
          <p14:tracePt t="42915" x="4456113" y="3662363"/>
          <p14:tracePt t="42922" x="4456113" y="3643313"/>
          <p14:tracePt t="42929" x="4456113" y="3616325"/>
          <p14:tracePt t="42937" x="4475163" y="3589338"/>
          <p14:tracePt t="42944" x="4475163" y="3579813"/>
          <p14:tracePt t="42951" x="4475163" y="3552825"/>
          <p14:tracePt t="42959" x="4475163" y="3524250"/>
          <p14:tracePt t="42966" x="4465638" y="3506788"/>
          <p14:tracePt t="42973" x="4456113" y="3497263"/>
          <p14:tracePt t="42981" x="4456113" y="3470275"/>
          <p14:tracePt t="42989" x="4456113" y="3460750"/>
          <p14:tracePt t="42996" x="4448175" y="3433763"/>
          <p14:tracePt t="43003" x="4429125" y="3414713"/>
          <p14:tracePt t="43010" x="4429125" y="3397250"/>
          <p14:tracePt t="43018" x="4411663" y="3370263"/>
          <p14:tracePt t="43025" x="4411663" y="3360738"/>
          <p14:tracePt t="43032" x="4402138" y="3333750"/>
          <p14:tracePt t="43039" x="4375150" y="3305175"/>
          <p14:tracePt t="43047" x="4356100" y="3278188"/>
          <p14:tracePt t="43054" x="4310063" y="3214688"/>
          <p14:tracePt t="43061" x="4229100" y="2995613"/>
          <p14:tracePt t="43069" x="4173538" y="2930525"/>
          <p14:tracePt t="43076" x="4137025" y="2867025"/>
          <p14:tracePt t="43083" x="4110038" y="2803525"/>
          <p14:tracePt t="43090" x="4083050" y="2757488"/>
          <p14:tracePt t="43103" x="4054475" y="2720975"/>
          <p14:tracePt t="43105" x="4037013" y="2674938"/>
          <p14:tracePt t="43112" x="4000500" y="2657475"/>
          <p14:tracePt t="43120" x="3971925" y="2630488"/>
          <p14:tracePt t="43127" x="3927475" y="2601913"/>
          <p14:tracePt t="43135" x="3890963" y="2593975"/>
          <p14:tracePt t="43142" x="3871913" y="2565400"/>
          <p14:tracePt t="43149" x="3835400" y="2557463"/>
          <p14:tracePt t="43156" x="3798888" y="2547938"/>
          <p14:tracePt t="43163" x="3771900" y="2528888"/>
          <p14:tracePt t="43171" x="3752850" y="2520950"/>
          <p14:tracePt t="43178" x="3708400" y="2520950"/>
          <p14:tracePt t="43186" x="3689350" y="2511425"/>
          <p14:tracePt t="43193" x="3679825" y="2511425"/>
          <p14:tracePt t="43200" x="3662363" y="2511425"/>
          <p14:tracePt t="43207" x="3616325" y="2511425"/>
          <p14:tracePt t="43215" x="3598863" y="2511425"/>
          <p14:tracePt t="43222" x="3579813" y="2511425"/>
          <p14:tracePt t="43229" x="3562350" y="2501900"/>
          <p14:tracePt t="43236" x="3533775" y="2492375"/>
          <p14:tracePt t="43244" x="3525838" y="2492375"/>
          <p14:tracePt t="43251" x="3516313" y="2465388"/>
          <p14:tracePt t="43259" x="3506788" y="2465388"/>
          <p14:tracePt t="43266" x="3497263" y="2465388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92152-0890-4824-AF46-BCD21828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16</a:t>
            </a:fld>
            <a:endParaRPr lang="en-AU" altLang="x-none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1EA10A5-F238-442E-A35C-DDB6E24E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620688"/>
            <a:ext cx="8561236" cy="5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23"/>
    </mc:Choice>
    <mc:Fallback xmlns="">
      <p:transition spd="slow" advTm="28623"/>
    </mc:Fallback>
  </mc:AlternateContent>
  <p:extLst>
    <p:ext uri="{3A86A75C-4F4B-4683-9AE1-C65F6400EC91}">
      <p14:laserTraceLst xmlns:p14="http://schemas.microsoft.com/office/powerpoint/2010/main">
        <p14:tracePtLst>
          <p14:tracePt t="4062" x="3497263" y="2474913"/>
          <p14:tracePt t="4069" x="3497263" y="2484438"/>
          <p14:tracePt t="4076" x="3497263" y="2557463"/>
          <p14:tracePt t="4083" x="3497263" y="2593975"/>
          <p14:tracePt t="4091" x="3506788" y="2620963"/>
          <p14:tracePt t="4098" x="3506788" y="2703513"/>
          <p14:tracePt t="4105" x="3506788" y="2776538"/>
          <p14:tracePt t="4113" x="3506788" y="2803525"/>
          <p14:tracePt t="4120" x="3497263" y="2903538"/>
          <p14:tracePt t="4128" x="3489325" y="2968625"/>
          <p14:tracePt t="4135" x="3479800" y="3041650"/>
          <p14:tracePt t="4145" x="3460750" y="3078163"/>
          <p14:tracePt t="4149" x="3452813" y="3105150"/>
          <p14:tracePt t="4156" x="3433763" y="3151188"/>
          <p14:tracePt t="4164" x="3406775" y="3205163"/>
          <p14:tracePt t="4171" x="3379788" y="3241675"/>
          <p14:tracePt t="4179" x="3351213" y="3287713"/>
          <p14:tracePt t="4186" x="3314700" y="3351213"/>
          <p14:tracePt t="4194" x="3297238" y="3397250"/>
          <p14:tracePt t="4201" x="3260725" y="3424238"/>
          <p14:tracePt t="4209" x="3232150" y="3460750"/>
          <p14:tracePt t="4215" x="3205163" y="3506788"/>
          <p14:tracePt t="4223" x="3141663" y="3570288"/>
          <p14:tracePt t="4229" x="3105150" y="3616325"/>
          <p14:tracePt t="4237" x="3041650" y="3670300"/>
          <p14:tracePt t="4244" x="2959100" y="3725863"/>
          <p14:tracePt t="4252" x="2922588" y="3771900"/>
          <p14:tracePt t="4259" x="2840038" y="3844925"/>
          <p14:tracePt t="4267" x="2803525" y="3889375"/>
          <p14:tracePt t="4273" x="2749550" y="3954463"/>
          <p14:tracePt t="4281" x="2730500" y="3981450"/>
          <p14:tracePt t="4288" x="2703513" y="4017963"/>
          <p14:tracePt t="4295" x="2684463" y="4054475"/>
          <p14:tracePt t="4303" x="2676525" y="4064000"/>
          <p14:tracePt t="4311" x="2647950" y="4073525"/>
          <p14:tracePt t="4317" x="2640013" y="4110038"/>
          <p14:tracePt t="4326" x="2630488" y="4117975"/>
          <p14:tracePt t="4332" x="2620963" y="4137025"/>
          <p14:tracePt t="4339" x="2611438" y="4154488"/>
          <p14:tracePt t="4354" x="2603500" y="4173538"/>
          <p14:tracePt t="4361" x="2593975" y="4210050"/>
          <p14:tracePt t="4376" x="2574925" y="4264025"/>
          <p14:tracePt t="4383" x="2574925" y="4300538"/>
          <p14:tracePt t="4391" x="2574925" y="4356100"/>
          <p14:tracePt t="4398" x="2557463" y="4438650"/>
          <p14:tracePt t="4405" x="2557463" y="4511675"/>
          <p14:tracePt t="4412" x="2557463" y="4556125"/>
          <p14:tracePt t="4419" x="2557463" y="4621213"/>
          <p14:tracePt t="4427" x="2557463" y="4665663"/>
          <p14:tracePt t="4434" x="2566988" y="4721225"/>
          <p14:tracePt t="4443" x="2566988" y="4757738"/>
          <p14:tracePt t="4449" x="2574925" y="4848225"/>
          <p14:tracePt t="4456" x="2593975" y="4959350"/>
          <p14:tracePt t="4464" x="2603500" y="5049838"/>
          <p14:tracePt t="4471" x="2630488" y="5149850"/>
          <p14:tracePt t="4478" x="2647950" y="5222875"/>
          <p14:tracePt t="4485" x="2676525" y="5324475"/>
          <p14:tracePt t="4493" x="2713038" y="5387975"/>
          <p14:tracePt t="4500" x="2757488" y="5497513"/>
          <p14:tracePt t="4508" x="2786063" y="5597525"/>
          <p14:tracePt t="4515" x="2813050" y="5680075"/>
          <p14:tracePt t="4521" x="2849563" y="5762625"/>
          <p14:tracePt t="4536" x="2849563" y="5770563"/>
          <p14:tracePt t="6516" x="2859088" y="5770563"/>
          <p14:tracePt t="6530" x="2867025" y="5770563"/>
          <p14:tracePt t="6553" x="2876550" y="5770563"/>
          <p14:tracePt t="6567" x="2886075" y="5762625"/>
          <p14:tracePt t="6603" x="2895600" y="5762625"/>
          <p14:tracePt t="6625" x="2903538" y="5753100"/>
          <p14:tracePt t="6633" x="2913063" y="5753100"/>
          <p14:tracePt t="6654" x="2932113" y="5753100"/>
          <p14:tracePt t="6662" x="2940050" y="5753100"/>
          <p14:tracePt t="6684" x="2949575" y="5753100"/>
          <p14:tracePt t="6698" x="2959100" y="5753100"/>
          <p14:tracePt t="6706" x="2968625" y="5753100"/>
          <p14:tracePt t="6713" x="2976563" y="5753100"/>
          <p14:tracePt t="6721" x="2986088" y="5753100"/>
          <p14:tracePt t="6735" x="2995613" y="5753100"/>
          <p14:tracePt t="6743" x="3013075" y="5753100"/>
          <p14:tracePt t="6750" x="3022600" y="5753100"/>
          <p14:tracePt t="6757" x="3032125" y="5753100"/>
          <p14:tracePt t="6771" x="3041650" y="5753100"/>
          <p14:tracePt t="6778" x="3049588" y="5753100"/>
          <p14:tracePt t="6786" x="3059113" y="5753100"/>
          <p14:tracePt t="6801" x="3068638" y="5753100"/>
          <p14:tracePt t="6823" x="3086100" y="5753100"/>
          <p14:tracePt t="6830" x="3095625" y="5753100"/>
          <p14:tracePt t="6838" x="3105150" y="5753100"/>
          <p14:tracePt t="6845" x="3114675" y="5753100"/>
          <p14:tracePt t="6851" x="3122613" y="5753100"/>
          <p14:tracePt t="6859" x="3132138" y="5753100"/>
          <p14:tracePt t="6874" x="3141663" y="5753100"/>
          <p14:tracePt t="6881" x="3151188" y="5753100"/>
          <p14:tracePt t="6889" x="3168650" y="5753100"/>
          <p14:tracePt t="6896" x="3178175" y="5753100"/>
          <p14:tracePt t="6903" x="3187700" y="5753100"/>
          <p14:tracePt t="6910" x="3195638" y="5753100"/>
          <p14:tracePt t="6918" x="3205163" y="5753100"/>
          <p14:tracePt t="6926" x="3224213" y="5753100"/>
          <p14:tracePt t="6932" x="3251200" y="5753100"/>
          <p14:tracePt t="6939" x="3270250" y="5753100"/>
          <p14:tracePt t="6947" x="3287713" y="5753100"/>
          <p14:tracePt t="6954" x="3306763" y="5753100"/>
          <p14:tracePt t="6961" x="3351213" y="5753100"/>
          <p14:tracePt t="6969" x="3360738" y="5753100"/>
          <p14:tracePt t="6976" x="3397250" y="5753100"/>
          <p14:tracePt t="6983" x="3424238" y="5753100"/>
          <p14:tracePt t="6990" x="3452813" y="5753100"/>
          <p14:tracePt t="6998" x="3470275" y="5753100"/>
          <p14:tracePt t="7005" x="3489325" y="5762625"/>
          <p14:tracePt t="7012" x="3506788" y="5762625"/>
          <p14:tracePt t="7019" x="3533775" y="5762625"/>
          <p14:tracePt t="7027" x="3552825" y="5762625"/>
          <p14:tracePt t="7034" x="3570288" y="5762625"/>
          <p14:tracePt t="7043" x="3589338" y="5762625"/>
          <p14:tracePt t="7049" x="3625850" y="5762625"/>
          <p14:tracePt t="7056" x="3671888" y="5762625"/>
          <p14:tracePt t="7063" x="3744913" y="5762625"/>
          <p14:tracePt t="7071" x="3817938" y="5762625"/>
          <p14:tracePt t="7079" x="3908425" y="5762625"/>
          <p14:tracePt t="7085" x="3971925" y="5762625"/>
          <p14:tracePt t="7093" x="4044950" y="5762625"/>
          <p14:tracePt t="7100" x="4100513" y="5762625"/>
          <p14:tracePt t="7107" x="4156075" y="5762625"/>
          <p14:tracePt t="7114" x="4219575" y="5762625"/>
          <p14:tracePt t="7122" x="4273550" y="5770563"/>
          <p14:tracePt t="7129" x="4329113" y="5770563"/>
          <p14:tracePt t="7136" x="4383088" y="5770563"/>
          <p14:tracePt t="7160" x="4511675" y="5770563"/>
          <p14:tracePt t="7165" x="4548188" y="5770563"/>
          <p14:tracePt t="7173" x="4575175" y="5770563"/>
          <p14:tracePt t="7180" x="4594225" y="5770563"/>
          <p14:tracePt t="7188" x="4621213" y="5770563"/>
          <p14:tracePt t="7195" x="4638675" y="5770563"/>
          <p14:tracePt t="7203" x="4694238" y="5770563"/>
          <p14:tracePt t="7209" x="4730750" y="5770563"/>
          <p14:tracePt t="7217" x="4803775" y="5770563"/>
          <p14:tracePt t="7224" x="4876800" y="5770563"/>
          <p14:tracePt t="7231" x="4968875" y="5770563"/>
          <p14:tracePt t="7239" x="5041900" y="5770563"/>
          <p14:tracePt t="7246" x="5122863" y="5789613"/>
          <p14:tracePt t="7254" x="5178425" y="5789613"/>
          <p14:tracePt t="7260" x="5214938" y="5789613"/>
          <p14:tracePt t="7268" x="5268913" y="5789613"/>
          <p14:tracePt t="7276" x="5305425" y="5789613"/>
          <p14:tracePt t="7282" x="5341938" y="5789613"/>
          <p14:tracePt t="7290" x="5397500" y="5780088"/>
          <p14:tracePt t="7297" x="5424488" y="5780088"/>
          <p14:tracePt t="7304" x="5480050" y="5780088"/>
          <p14:tracePt t="7311" x="5516563" y="5780088"/>
          <p14:tracePt t="7319" x="5543550" y="5780088"/>
          <p14:tracePt t="7326" x="5580063" y="5780088"/>
          <p14:tracePt t="7334" x="5597525" y="5780088"/>
          <p14:tracePt t="7341" x="5634038" y="5780088"/>
          <p14:tracePt t="7348" x="5670550" y="5799138"/>
          <p14:tracePt t="7356" x="5699125" y="5807075"/>
          <p14:tracePt t="7363" x="5745163" y="5816600"/>
          <p14:tracePt t="7371" x="5808663" y="5843588"/>
          <p14:tracePt t="7378" x="5845175" y="5843588"/>
          <p14:tracePt t="7385" x="5918200" y="5853113"/>
          <p14:tracePt t="7393" x="5981700" y="5862638"/>
          <p14:tracePt t="7399" x="6045200" y="5899150"/>
          <p14:tracePt t="7407" x="6100763" y="5899150"/>
          <p14:tracePt t="7414" x="6137275" y="5908675"/>
          <p14:tracePt t="7421" x="6173788" y="5908675"/>
          <p14:tracePt t="7428" x="6200775" y="5908675"/>
          <p14:tracePt t="7436" x="6227763" y="5908675"/>
          <p14:tracePt t="7443" x="6246813" y="5908675"/>
          <p14:tracePt t="7451" x="6273800" y="5908675"/>
          <p14:tracePt t="7458" x="6292850" y="5908675"/>
          <p14:tracePt t="7465" x="6337300" y="5926138"/>
          <p14:tracePt t="7473" x="6356350" y="5926138"/>
          <p14:tracePt t="7480" x="6392863" y="5935663"/>
          <p14:tracePt t="7487" x="6438900" y="5945188"/>
          <p14:tracePt t="7494" x="6465888" y="5945188"/>
          <p14:tracePt t="7501" x="6502400" y="5945188"/>
          <p14:tracePt t="7509" x="6565900" y="5954713"/>
          <p14:tracePt t="7524" x="6767513" y="5972175"/>
          <p14:tracePt t="7531" x="6794500" y="5972175"/>
          <p14:tracePt t="8166" x="6821488" y="5972175"/>
          <p14:tracePt t="8173" x="6840538" y="5972175"/>
          <p14:tracePt t="8181" x="6867525" y="5972175"/>
          <p14:tracePt t="8188" x="6913563" y="5972175"/>
          <p14:tracePt t="8195" x="6940550" y="5972175"/>
          <p14:tracePt t="8202" x="6967538" y="5972175"/>
          <p14:tracePt t="8210" x="7023100" y="5972175"/>
          <p14:tracePt t="8217" x="7069138" y="5962650"/>
          <p14:tracePt t="8224" x="7105650" y="5962650"/>
          <p14:tracePt t="8232" x="7132638" y="5962650"/>
          <p14:tracePt t="8239" x="7169150" y="5962650"/>
          <p14:tracePt t="8246" x="7196138" y="5962650"/>
          <p14:tracePt t="8254" x="7215188" y="5962650"/>
          <p14:tracePt t="8261" x="7232650" y="5962650"/>
          <p14:tracePt t="8268" x="7242175" y="5962650"/>
          <p14:tracePt t="8276" x="7251700" y="5962650"/>
          <p14:tracePt t="8283" x="7259638" y="5962650"/>
          <p14:tracePt t="8297" x="7278688" y="5962650"/>
          <p14:tracePt t="8312" x="7288213" y="5962650"/>
          <p14:tracePt t="8415" x="7296150" y="5962650"/>
          <p14:tracePt t="8436" x="7305675" y="5954713"/>
          <p14:tracePt t="8444" x="7305675" y="5945188"/>
          <p14:tracePt t="8459" x="7324725" y="5945188"/>
          <p14:tracePt t="8480" x="7370763" y="5935663"/>
          <p14:tracePt t="8487" x="7378700" y="5926138"/>
          <p14:tracePt t="8495" x="7397750" y="5926138"/>
          <p14:tracePt t="8502" x="7424738" y="5918200"/>
          <p14:tracePt t="8510" x="7461250" y="5908675"/>
          <p14:tracePt t="8516" x="7497763" y="5889625"/>
          <p14:tracePt t="8524" x="7534275" y="5889625"/>
          <p14:tracePt t="8531" x="7589838" y="5872163"/>
          <p14:tracePt t="8539" x="7634288" y="5872163"/>
          <p14:tracePt t="8546" x="7670800" y="5872163"/>
          <p14:tracePt t="8553" x="7707313" y="5862638"/>
          <p14:tracePt t="8560" x="7735888" y="5862638"/>
          <p14:tracePt t="8567" x="7753350" y="5862638"/>
          <p14:tracePt t="8576" x="7789863" y="5862638"/>
          <p14:tracePt t="8582" x="7799388" y="5862638"/>
          <p14:tracePt t="8590" x="7826375" y="5862638"/>
          <p14:tracePt t="8597" x="7845425" y="5862638"/>
          <p14:tracePt t="8604" x="7872413" y="5862638"/>
          <p14:tracePt t="8612" x="7889875" y="5862638"/>
          <p14:tracePt t="8619" x="7918450" y="5862638"/>
          <p14:tracePt t="8626" x="7962900" y="5862638"/>
          <p14:tracePt t="8634" x="7991475" y="5862638"/>
          <p14:tracePt t="8640" x="8018463" y="5862638"/>
          <p14:tracePt t="8648" x="8045450" y="5862638"/>
          <p14:tracePt t="8656" x="8101013" y="5862638"/>
          <p14:tracePt t="8662" x="8147050" y="5862638"/>
          <p14:tracePt t="8670" x="8183563" y="5862638"/>
          <p14:tracePt t="8677" x="8228013" y="5862638"/>
          <p14:tracePt t="8684" x="8256588" y="5862638"/>
          <p14:tracePt t="8693" x="8301038" y="5862638"/>
          <p14:tracePt t="8699" x="8329613" y="5862638"/>
          <p14:tracePt t="8706" x="8356600" y="5862638"/>
          <p14:tracePt t="8714" x="8383588" y="5862638"/>
          <p14:tracePt t="8721" x="8410575" y="5862638"/>
          <p14:tracePt t="8728" x="8447088" y="5862638"/>
          <p14:tracePt t="8736" x="8466138" y="5862638"/>
          <p14:tracePt t="8743" x="8502650" y="5862638"/>
          <p14:tracePt t="8750" x="8529638" y="5872163"/>
          <p14:tracePt t="8757" x="8556625" y="5899150"/>
          <p14:tracePt t="8765" x="8593138" y="5899150"/>
          <p14:tracePt t="8772" x="8612188" y="5899150"/>
          <p14:tracePt t="8779" x="8639175" y="5899150"/>
          <p14:tracePt t="8787" x="8648700" y="5899150"/>
          <p14:tracePt t="8794" x="8685213" y="5899150"/>
          <p14:tracePt t="8801" x="8694738" y="5899150"/>
          <p14:tracePt t="8809" x="8721725" y="5899150"/>
          <p14:tracePt t="8816" x="8739188" y="5899150"/>
          <p14:tracePt t="8824" x="8767763" y="5899150"/>
          <p14:tracePt t="8831" x="8785225" y="5899150"/>
          <p14:tracePt t="8838" x="8794750" y="5899150"/>
          <p14:tracePt t="8845" x="8804275" y="5899150"/>
          <p14:tracePt t="8853" x="8812213" y="5899150"/>
          <p14:tracePt t="8860" x="8831263" y="5899150"/>
          <p14:tracePt t="8875" x="8848725" y="5899150"/>
          <p14:tracePt t="8881" x="8858250" y="5899150"/>
          <p14:tracePt t="8889" x="8867775" y="5899150"/>
          <p14:tracePt t="8896" x="8877300" y="5899150"/>
          <p14:tracePt t="8918" x="8904288" y="5899150"/>
          <p14:tracePt t="8926" x="8913813" y="5899150"/>
          <p14:tracePt t="8940" x="9050338" y="5881688"/>
          <p14:tracePt t="10715" x="8967788" y="5853113"/>
          <p14:tracePt t="10722" x="8767763" y="5835650"/>
          <p14:tracePt t="10729" x="8685213" y="5807075"/>
          <p14:tracePt t="10737" x="8502650" y="5762625"/>
          <p14:tracePt t="10745" x="8347075" y="5689600"/>
          <p14:tracePt t="10752" x="8072438" y="5580063"/>
          <p14:tracePt t="10760" x="7835900" y="5470525"/>
          <p14:tracePt t="10766" x="7680325" y="5405438"/>
          <p14:tracePt t="10773" x="7378700" y="5268913"/>
          <p14:tracePt t="10781" x="7150100" y="5205413"/>
          <p14:tracePt t="10788" x="6996113" y="5141913"/>
          <p14:tracePt t="10795" x="6904038" y="5113338"/>
          <p14:tracePt t="10802" x="6804025" y="5068888"/>
          <p14:tracePt t="10811" x="6704013" y="5032375"/>
          <p14:tracePt t="10817" x="6594475" y="4986338"/>
          <p14:tracePt t="10824" x="6511925" y="4959350"/>
          <p14:tracePt t="10832" x="6438900" y="4949825"/>
          <p14:tracePt t="10839" x="6356350" y="4930775"/>
          <p14:tracePt t="10846" x="6292850" y="4894263"/>
          <p14:tracePt t="10854" x="6200775" y="4867275"/>
          <p14:tracePt t="10861" x="6081713" y="4830763"/>
          <p14:tracePt t="10868" x="5981700" y="4803775"/>
          <p14:tracePt t="10876" x="5872163" y="4757738"/>
          <p14:tracePt t="10882" x="5772150" y="4730750"/>
          <p14:tracePt t="10890" x="5699125" y="4711700"/>
          <p14:tracePt t="10898" x="5597525" y="4684713"/>
          <p14:tracePt t="10905" x="5524500" y="4657725"/>
          <p14:tracePt t="10912" x="5443538" y="4621213"/>
          <p14:tracePt t="10919" x="5360988" y="4611688"/>
          <p14:tracePt t="10926" x="5305425" y="4584700"/>
          <p14:tracePt t="10934" x="5224463" y="4575175"/>
          <p14:tracePt t="10942" x="5195888" y="4556125"/>
          <p14:tracePt t="10948" x="5151438" y="4548188"/>
          <p14:tracePt t="10956" x="5095875" y="4538663"/>
          <p14:tracePt t="10963" x="5078413" y="4538663"/>
          <p14:tracePt t="10970" x="5032375" y="4529138"/>
          <p14:tracePt t="10978" x="5005388" y="4529138"/>
          <p14:tracePt t="10985" x="4976813" y="4529138"/>
          <p14:tracePt t="10993" x="4903788" y="4529138"/>
          <p14:tracePt t="11000" x="4876800" y="4529138"/>
          <p14:tracePt t="11007" x="4840288" y="4529138"/>
          <p14:tracePt t="11014" x="4803775" y="4529138"/>
          <p14:tracePt t="11021" x="4776788" y="4529138"/>
          <p14:tracePt t="11029" x="4757738" y="4511675"/>
          <p14:tracePt t="11036" x="4721225" y="4511675"/>
          <p14:tracePt t="11043" x="4703763" y="4511675"/>
          <p14:tracePt t="11050" x="4667250" y="4511675"/>
          <p14:tracePt t="11059" x="4648200" y="4502150"/>
          <p14:tracePt t="11066" x="4611688" y="4492625"/>
          <p14:tracePt t="11073" x="4584700" y="4475163"/>
          <p14:tracePt t="11080" x="4557713" y="4465638"/>
          <p14:tracePt t="11087" x="4521200" y="4456113"/>
          <p14:tracePt t="11094" x="4492625" y="4446588"/>
          <p14:tracePt t="11102" x="4456113" y="4438650"/>
          <p14:tracePt t="11110" x="4429125" y="4438650"/>
          <p14:tracePt t="11117" x="4402138" y="4429125"/>
          <p14:tracePt t="11124" x="4392613" y="4429125"/>
          <p14:tracePt t="11131" x="4365625" y="4419600"/>
          <p14:tracePt t="11139" x="4356100" y="4419600"/>
          <p14:tracePt t="11146" x="4329113" y="4419600"/>
          <p14:tracePt t="11153" x="4319588" y="4419600"/>
          <p14:tracePt t="11167" x="4310063" y="4419600"/>
          <p14:tracePt t="11174" x="4302125" y="4419600"/>
          <p14:tracePt t="11182" x="4292600" y="4419600"/>
          <p14:tracePt t="11204" x="4292600" y="4429125"/>
          <p14:tracePt t="11212" x="4283075" y="4438650"/>
          <p14:tracePt t="11227" x="4283075" y="4446588"/>
          <p14:tracePt t="11234" x="4283075" y="4456113"/>
          <p14:tracePt t="11240" x="4283075" y="4465638"/>
          <p14:tracePt t="11817" x="4411663" y="4402138"/>
          <p14:tracePt t="11825" x="4438650" y="4392613"/>
          <p14:tracePt t="11833" x="4475163" y="4383088"/>
          <p14:tracePt t="11840" x="4557713" y="4337050"/>
          <p14:tracePt t="11847" x="4657725" y="4329113"/>
          <p14:tracePt t="11855" x="4711700" y="4329113"/>
          <p14:tracePt t="11862" x="4784725" y="4329113"/>
          <p14:tracePt t="11869" x="4913313" y="4300538"/>
          <p14:tracePt t="11876" x="5032375" y="4283075"/>
          <p14:tracePt t="11884" x="5260975" y="4256088"/>
          <p14:tracePt t="11891" x="5314950" y="4256088"/>
          <p14:tracePt t="11898" x="5480050" y="4256088"/>
          <p14:tracePt t="11905" x="5561013" y="4256088"/>
          <p14:tracePt t="11912" x="5753100" y="4273550"/>
          <p14:tracePt t="11920" x="5854700" y="4273550"/>
          <p14:tracePt t="11928" x="5981700" y="4273550"/>
          <p14:tracePt t="11935" x="6037263" y="4273550"/>
          <p14:tracePt t="11943" x="6110288" y="4283075"/>
          <p14:tracePt t="11949" x="6200775" y="4292600"/>
          <p14:tracePt t="11957" x="6264275" y="4292600"/>
          <p14:tracePt t="11965" x="6356350" y="4292600"/>
          <p14:tracePt t="11971" x="6410325" y="4292600"/>
          <p14:tracePt t="11978" x="6502400" y="4292600"/>
          <p14:tracePt t="11985" x="6575425" y="4292600"/>
          <p14:tracePt t="11993" x="6638925" y="4292600"/>
          <p14:tracePt t="12000" x="6694488" y="4292600"/>
          <p14:tracePt t="12008" x="6731000" y="4292600"/>
          <p14:tracePt t="12015" x="6777038" y="4292600"/>
          <p14:tracePt t="12022" x="6831013" y="4292600"/>
          <p14:tracePt t="12029" x="6886575" y="4292600"/>
          <p14:tracePt t="12037" x="6940550" y="4292600"/>
          <p14:tracePt t="12044" x="6996113" y="4292600"/>
          <p14:tracePt t="12052" x="7069138" y="4292600"/>
          <p14:tracePt t="12060" x="7150100" y="4292600"/>
          <p14:tracePt t="12066" x="7186613" y="4283075"/>
          <p14:tracePt t="12073" x="7232650" y="4273550"/>
          <p14:tracePt t="12081" x="7305675" y="4273550"/>
          <p14:tracePt t="12088" x="7351713" y="4264025"/>
          <p14:tracePt t="12095" x="7443788" y="4246563"/>
          <p14:tracePt t="12102" x="7516813" y="4246563"/>
          <p14:tracePt t="12110" x="7580313" y="4237038"/>
          <p14:tracePt t="12117" x="7653338" y="4210050"/>
          <p14:tracePt t="12125" x="7726363" y="4210050"/>
          <p14:tracePt t="12132" x="7789863" y="4210050"/>
          <p14:tracePt t="12145" x="7845425" y="4210050"/>
          <p14:tracePt t="12146" x="7899400" y="4227513"/>
          <p14:tracePt t="12153" x="7962900" y="4227513"/>
          <p14:tracePt t="12161" x="8054975" y="4227513"/>
          <p14:tracePt t="12168" x="8147050" y="4227513"/>
          <p14:tracePt t="12177" x="8220075" y="4237038"/>
          <p14:tracePt t="12183" x="8310563" y="4237038"/>
          <p14:tracePt t="12190" x="8374063" y="4237038"/>
          <p14:tracePt t="12198" x="8410575" y="4237038"/>
          <p14:tracePt t="12205" x="8447088" y="4237038"/>
          <p14:tracePt t="12213" x="8502650" y="4237038"/>
          <p14:tracePt t="12219" x="8539163" y="4237038"/>
          <p14:tracePt t="12226" x="8575675" y="4237038"/>
          <p14:tracePt t="12233" x="8629650" y="4237038"/>
          <p14:tracePt t="12241" x="8685213" y="4237038"/>
          <p14:tracePt t="12248" x="8748713" y="4210050"/>
          <p14:tracePt t="12256" x="8794750" y="4210050"/>
          <p14:tracePt t="12263" x="8848725" y="4210050"/>
          <p14:tracePt t="12278" x="9069388" y="4210050"/>
          <p14:tracePt t="13037" x="9050338" y="4210050"/>
          <p14:tracePt t="13044" x="9023350" y="4227513"/>
          <p14:tracePt t="13051" x="8996363" y="4246563"/>
          <p14:tracePt t="13060" x="8967788" y="4246563"/>
          <p14:tracePt t="13066" x="8950325" y="4256088"/>
          <p14:tracePt t="13074" x="8931275" y="4256088"/>
          <p14:tracePt t="13081" x="8913813" y="4264025"/>
          <p14:tracePt t="13088" x="8885238" y="4264025"/>
          <p14:tracePt t="13095" x="8877300" y="4264025"/>
          <p14:tracePt t="13103" x="8867775" y="4264025"/>
          <p14:tracePt t="13110" x="8858250" y="4264025"/>
          <p14:tracePt t="13118" x="8840788" y="4264025"/>
          <p14:tracePt t="13132" x="8831263" y="4273550"/>
          <p14:tracePt t="13146" x="8821738" y="4273550"/>
          <p14:tracePt t="13146" x="8812213" y="4292600"/>
          <p14:tracePt t="13154" x="8794750" y="4292600"/>
          <p14:tracePt t="13161" x="8785225" y="4292600"/>
          <p14:tracePt t="13168" x="8775700" y="4292600"/>
          <p14:tracePt t="13176" x="8767763" y="4292600"/>
          <p14:tracePt t="13191" x="8758238" y="4292600"/>
          <p14:tracePt t="13198" x="8748713" y="4292600"/>
          <p14:tracePt t="13205" x="8739188" y="4292600"/>
          <p14:tracePt t="13212" x="8731250" y="4292600"/>
          <p14:tracePt t="13219" x="8712200" y="4292600"/>
          <p14:tracePt t="13228" x="8702675" y="4292600"/>
          <p14:tracePt t="13243" x="8694738" y="4292600"/>
          <p14:tracePt t="13249" x="8685213" y="4292600"/>
          <p14:tracePt t="13256" x="8675688" y="4292600"/>
          <p14:tracePt t="13264" x="8666163" y="4292600"/>
          <p14:tracePt t="13271" x="8658225" y="4292600"/>
          <p14:tracePt t="13286" x="8639175" y="4292600"/>
          <p14:tracePt t="13293" x="8629650" y="4292600"/>
          <p14:tracePt t="13300" x="8621713" y="4292600"/>
          <p14:tracePt t="13307" x="8612188" y="4292600"/>
          <p14:tracePt t="13315" x="8602663" y="4292600"/>
          <p14:tracePt t="13322" x="8585200" y="4292600"/>
          <p14:tracePt t="13329" x="8575675" y="4292600"/>
          <p14:tracePt t="13336" x="8539163" y="4292600"/>
          <p14:tracePt t="13343" x="8520113" y="4292600"/>
          <p14:tracePt t="13351" x="8493125" y="4292600"/>
          <p14:tracePt t="13358" x="8466138" y="4292600"/>
          <p14:tracePt t="13366" x="8429625" y="4292600"/>
          <p14:tracePt t="13373" x="8393113" y="4300538"/>
          <p14:tracePt t="13380" x="8366125" y="4310063"/>
          <p14:tracePt t="13387" x="8320088" y="4310063"/>
          <p14:tracePt t="13395" x="8293100" y="4319588"/>
          <p14:tracePt t="13402" x="8220075" y="4337050"/>
          <p14:tracePt t="13410" x="8164513" y="4346575"/>
          <p14:tracePt t="13416" x="8081963" y="4356100"/>
          <p14:tracePt t="13424" x="8027988" y="4373563"/>
          <p14:tracePt t="13431" x="7935913" y="4383088"/>
          <p14:tracePt t="13438" x="7899400" y="4402138"/>
          <p14:tracePt t="13446" x="7835900" y="4402138"/>
          <p14:tracePt t="13453" x="7772400" y="4419600"/>
          <p14:tracePt t="13461" x="7735888" y="4429125"/>
          <p14:tracePt t="13468" x="7670800" y="4429125"/>
          <p14:tracePt t="13477" x="7634288" y="4438650"/>
          <p14:tracePt t="13483" x="7561263" y="4438650"/>
          <p14:tracePt t="13490" x="7480300" y="4446588"/>
          <p14:tracePt t="13497" x="7388225" y="4446588"/>
          <p14:tracePt t="13504" x="7334250" y="4465638"/>
          <p14:tracePt t="13512" x="7251700" y="4465638"/>
          <p14:tracePt t="13519" x="7196138" y="4475163"/>
          <p14:tracePt t="13527" x="7105650" y="4475163"/>
          <p14:tracePt t="13534" x="6996113" y="4475163"/>
          <p14:tracePt t="13541" x="6923088" y="4475163"/>
          <p14:tracePt t="13548" x="6777038" y="4465638"/>
          <p14:tracePt t="13556" x="6694488" y="4456113"/>
          <p14:tracePt t="13563" x="6602413" y="4456113"/>
          <p14:tracePt t="13571" x="6548438" y="4446588"/>
          <p14:tracePt t="13577" x="6465888" y="4429125"/>
          <p14:tracePt t="13584" x="6438900" y="4419600"/>
          <p14:tracePt t="13592" x="6346825" y="4383088"/>
          <p14:tracePt t="13600" x="6292850" y="4373563"/>
          <p14:tracePt t="13607" x="6210300" y="4356100"/>
          <p14:tracePt t="13614" x="6154738" y="4346575"/>
          <p14:tracePt t="13621" x="6110288" y="4337050"/>
          <p14:tracePt t="13628" x="6081713" y="4329113"/>
          <p14:tracePt t="13636" x="6054725" y="4319588"/>
          <p14:tracePt t="13643" x="6008688" y="4310063"/>
          <p14:tracePt t="13650" x="5981700" y="4300538"/>
          <p14:tracePt t="13657" x="5945188" y="4273550"/>
          <p14:tracePt t="13665" x="5927725" y="4264025"/>
          <p14:tracePt t="13673" x="5899150" y="4256088"/>
          <p14:tracePt t="13680" x="5881688" y="4246563"/>
          <p14:tracePt t="13687" x="5862638" y="4237038"/>
          <p14:tracePt t="13696" x="5854700" y="4237038"/>
          <p14:tracePt t="13701" x="5826125" y="4219575"/>
          <p14:tracePt t="13709" x="5808663" y="4219575"/>
          <p14:tracePt t="13717" x="5799138" y="4219575"/>
          <p14:tracePt t="14227" x="5607050" y="4219575"/>
          <p14:tracePt t="14234" x="5278438" y="4219575"/>
          <p14:tracePt t="14242" x="5095875" y="4219575"/>
          <p14:tracePt t="14249" x="4913313" y="4219575"/>
          <p14:tracePt t="14257" x="4657725" y="4200525"/>
          <p14:tracePt t="14264" x="4456113" y="4200525"/>
          <p14:tracePt t="14272" x="4310063" y="4200525"/>
          <p14:tracePt t="14279" x="4173538" y="4200525"/>
          <p14:tracePt t="14286" x="3935413" y="4173538"/>
          <p14:tracePt t="14294" x="3752850" y="4173538"/>
          <p14:tracePt t="14301" x="3643313" y="4173538"/>
          <p14:tracePt t="14308" x="3387725" y="4137025"/>
          <p14:tracePt t="14315" x="3187700" y="4117975"/>
          <p14:tracePt t="14322" x="2986088" y="4110038"/>
          <p14:tracePt t="14330" x="2876550" y="4110038"/>
          <p14:tracePt t="14337" x="2730500" y="4090988"/>
          <p14:tracePt t="14345" x="2611438" y="4064000"/>
          <p14:tracePt t="14351" x="2474913" y="4064000"/>
          <p14:tracePt t="14359" x="2374900" y="4037013"/>
          <p14:tracePt t="14366" x="2301875" y="4037013"/>
          <p14:tracePt t="14373" x="2228850" y="4037013"/>
          <p14:tracePt t="14381" x="2200275" y="4037013"/>
          <p14:tracePt t="14388" x="2163763" y="4037013"/>
          <p14:tracePt t="14395" x="2082800" y="4017963"/>
          <p14:tracePt t="14402" x="2054225" y="4008438"/>
          <p14:tracePt t="14410" x="1981200" y="4008438"/>
          <p14:tracePt t="14417" x="1908175" y="4000500"/>
          <p14:tracePt t="14424" x="1871663" y="3990975"/>
          <p14:tracePt t="14432" x="1844675" y="3981450"/>
          <p14:tracePt t="14439" x="1808163" y="3981450"/>
          <p14:tracePt t="14446" x="1771650" y="3971925"/>
          <p14:tracePt t="14453" x="1754188" y="3954463"/>
          <p14:tracePt t="14462" x="1735138" y="3954463"/>
          <p14:tracePt t="14468" x="1725613" y="3954463"/>
          <p14:tracePt t="14475" x="1717675" y="3954463"/>
          <p14:tracePt t="14483" x="1698625" y="3935413"/>
          <p14:tracePt t="14490" x="1689100" y="3935413"/>
          <p14:tracePt t="14497" x="1681163" y="3935413"/>
          <p14:tracePt t="14505" x="1671638" y="3917950"/>
          <p14:tracePt t="14512" x="1662113" y="3917950"/>
          <p14:tracePt t="14519" x="1652588" y="3908425"/>
          <p14:tracePt t="14527" x="1644650" y="3898900"/>
          <p14:tracePt t="14534" x="1635125" y="3889375"/>
          <p14:tracePt t="14541" x="1616075" y="3881438"/>
          <p14:tracePt t="14548" x="1589088" y="3862388"/>
          <p14:tracePt t="14556" x="1570038" y="3844925"/>
          <p14:tracePt t="14563" x="1552575" y="3835400"/>
          <p14:tracePt t="14570" x="1516063" y="3825875"/>
          <p14:tracePt t="14578" x="1506538" y="3825875"/>
          <p14:tracePt t="14585" x="1497013" y="3825875"/>
          <p14:tracePt t="15681" x="1489075" y="3825875"/>
          <p14:tracePt t="15688" x="1479550" y="3825875"/>
          <p14:tracePt t="15695" x="1470025" y="3825875"/>
          <p14:tracePt t="15702" x="1460500" y="3825875"/>
          <p14:tracePt t="15710" x="1423988" y="3825875"/>
          <p14:tracePt t="15717" x="1387475" y="3825875"/>
          <p14:tracePt t="15725" x="1360488" y="3825875"/>
          <p14:tracePt t="15731" x="1323975" y="3835400"/>
          <p14:tracePt t="15739" x="1287463" y="3835400"/>
          <p14:tracePt t="15746" x="1250950" y="3844925"/>
          <p14:tracePt t="15754" x="1223963" y="3862388"/>
          <p14:tracePt t="15761" x="1150938" y="3881438"/>
          <p14:tracePt t="15768" x="1123950" y="3889375"/>
          <p14:tracePt t="15775" x="1077913" y="3898900"/>
          <p14:tracePt t="15783" x="1050925" y="3917950"/>
          <p14:tracePt t="15791" x="1022350" y="3927475"/>
          <p14:tracePt t="15798" x="977900" y="3935413"/>
          <p14:tracePt t="15805" x="949325" y="3944938"/>
          <p14:tracePt t="15812" x="922338" y="3944938"/>
          <p14:tracePt t="15819" x="912813" y="3954463"/>
          <p14:tracePt t="15827" x="885825" y="3954463"/>
          <p14:tracePt t="15834" x="876300" y="3963988"/>
          <p14:tracePt t="15842" x="868363" y="3963988"/>
          <p14:tracePt t="15848" x="858838" y="3963988"/>
          <p14:tracePt t="15863" x="849313" y="3963988"/>
          <p14:tracePt t="15929" x="849313" y="3954463"/>
          <p14:tracePt t="19537" x="849313" y="3944938"/>
          <p14:tracePt t="19544" x="849313" y="3935413"/>
          <p14:tracePt t="19552" x="849313" y="3917950"/>
          <p14:tracePt t="19566" x="849313" y="3908425"/>
          <p14:tracePt t="19573" x="839788" y="3889375"/>
          <p14:tracePt t="19580" x="839788" y="3871913"/>
          <p14:tracePt t="19587" x="831850" y="3862388"/>
          <p14:tracePt t="19595" x="822325" y="3852863"/>
          <p14:tracePt t="19603" x="812800" y="3835400"/>
          <p14:tracePt t="19611" x="793750" y="3808413"/>
          <p14:tracePt t="19617" x="757238" y="3779838"/>
          <p14:tracePt t="19624" x="730250" y="3771900"/>
          <p14:tracePt t="19631" x="712788" y="3752850"/>
          <p14:tracePt t="19639" x="693738" y="3735388"/>
          <p14:tracePt t="19646" x="657225" y="3716338"/>
          <p14:tracePt t="19653" x="639763" y="3698875"/>
          <p14:tracePt t="19660" x="630238" y="3679825"/>
          <p14:tracePt t="19668" x="611188" y="3670300"/>
          <p14:tracePt t="19675" x="603250" y="3662363"/>
          <p14:tracePt t="19683" x="593725" y="3652838"/>
          <p14:tracePt t="19697" x="574675" y="3633788"/>
          <p14:tracePt t="19705" x="566738" y="3625850"/>
          <p14:tracePt t="19713" x="557213" y="3625850"/>
          <p14:tracePt t="19719" x="547688" y="3616325"/>
          <p14:tracePt t="19727" x="538163" y="3606800"/>
          <p14:tracePt t="19741" x="530225" y="3606800"/>
          <p14:tracePt t="19748" x="530225" y="3589338"/>
          <p14:tracePt t="19778" x="520700" y="3589338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0EFD5-4875-48EA-9C1D-41EC063B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05637"/>
            <a:ext cx="9938320" cy="1325563"/>
          </a:xfrm>
        </p:spPr>
        <p:txBody>
          <a:bodyPr/>
          <a:lstStyle/>
          <a:p>
            <a:r>
              <a:rPr lang="en-GB" dirty="0"/>
              <a:t>Finite size effects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A5BDE6-6815-48F7-AAE5-A00232F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17</a:t>
            </a:fld>
            <a:endParaRPr lang="en-AU" altLang="x-none"/>
          </a:p>
        </p:txBody>
      </p:sp>
      <p:pic>
        <p:nvPicPr>
          <p:cNvPr id="10" name="Image 9" descr="Une image contenant bâtiment, pièce&#10;&#10;Description générée automatiquement">
            <a:extLst>
              <a:ext uri="{FF2B5EF4-FFF2-40B4-BE49-F238E27FC236}">
                <a16:creationId xmlns:a16="http://schemas.microsoft.com/office/drawing/2014/main" id="{B80B0946-871D-4D7B-9D77-EE7FB770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76872"/>
            <a:ext cx="5490900" cy="3561029"/>
          </a:xfrm>
          <a:prstGeom prst="rect">
            <a:avLst/>
          </a:prstGeom>
        </p:spPr>
      </p:pic>
      <p:pic>
        <p:nvPicPr>
          <p:cNvPr id="6" name="Espace réservé du contenu 5" descr="Une image contenant assis, petit, eau, ordinateur&#10;&#10;Description générée automatiquement">
            <a:extLst>
              <a:ext uri="{FF2B5EF4-FFF2-40B4-BE49-F238E27FC236}">
                <a16:creationId xmlns:a16="http://schemas.microsoft.com/office/drawing/2014/main" id="{F4BB2C7B-1325-4BD8-BE4E-37E069555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2024" y="2276872"/>
            <a:ext cx="5501005" cy="3561029"/>
          </a:xfrm>
        </p:spPr>
      </p:pic>
    </p:spTree>
    <p:extLst>
      <p:ext uri="{BB962C8B-B14F-4D97-AF65-F5344CB8AC3E}">
        <p14:creationId xmlns:p14="http://schemas.microsoft.com/office/powerpoint/2010/main" val="430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77"/>
    </mc:Choice>
    <mc:Fallback xmlns="">
      <p:transition spd="slow" advTm="101777"/>
    </mc:Fallback>
  </mc:AlternateContent>
  <p:extLst>
    <p:ext uri="{3A86A75C-4F4B-4683-9AE1-C65F6400EC91}">
      <p14:laserTraceLst xmlns:p14="http://schemas.microsoft.com/office/powerpoint/2010/main">
        <p14:tracePtLst>
          <p14:tracePt t="7541" x="136525" y="6319838"/>
          <p14:tracePt t="7548" x="274638" y="6410325"/>
          <p14:tracePt t="7556" x="355600" y="6492875"/>
          <p14:tracePt t="7563" x="593725" y="6538913"/>
          <p14:tracePt t="7570" x="676275" y="6583363"/>
          <p14:tracePt t="7577" x="803275" y="6611938"/>
          <p14:tracePt t="7585" x="868363" y="6619875"/>
          <p14:tracePt t="7592" x="922338" y="6619875"/>
          <p14:tracePt t="7600" x="977900" y="6619875"/>
          <p14:tracePt t="7606" x="1041400" y="6583363"/>
          <p14:tracePt t="7614" x="1123950" y="6538913"/>
          <p14:tracePt t="7621" x="1223963" y="6502400"/>
          <p14:tracePt t="7628" x="1343025" y="6410325"/>
          <p14:tracePt t="7636" x="1479550" y="6337300"/>
          <p14:tracePt t="7643" x="1579563" y="6246813"/>
          <p14:tracePt t="7650" x="1662113" y="6191250"/>
          <p14:tracePt t="7658" x="1744663" y="6091238"/>
          <p14:tracePt t="7665" x="1835150" y="5991225"/>
          <p14:tracePt t="7672" x="1863725" y="5945188"/>
          <p14:tracePt t="7680" x="1881188" y="5862638"/>
          <p14:tracePt t="7687" x="1881188" y="5835650"/>
          <p14:tracePt t="7694" x="1881188" y="5816600"/>
          <p14:tracePt t="7703" x="1881188" y="5799138"/>
          <p14:tracePt t="7709" x="1881188" y="5770563"/>
          <p14:tracePt t="7716" x="1881188" y="5762625"/>
          <p14:tracePt t="7723" x="1881188" y="5753100"/>
          <p14:tracePt t="7738" x="1881188" y="5743575"/>
          <p14:tracePt t="7753" x="1871663" y="5743575"/>
          <p14:tracePt t="7760" x="1863725" y="5743575"/>
          <p14:tracePt t="7767" x="1854200" y="5743575"/>
          <p14:tracePt t="7775" x="1844675" y="5743575"/>
          <p14:tracePt t="7782" x="1817688" y="5743575"/>
          <p14:tracePt t="7789" x="1798638" y="5743575"/>
          <p14:tracePt t="7804" x="1781175" y="5743575"/>
          <p14:tracePt t="7811" x="1771650" y="5743575"/>
          <p14:tracePt t="7818" x="1762125" y="5743575"/>
          <p14:tracePt t="7826" x="1744663" y="5743575"/>
          <p14:tracePt t="7833" x="1735138" y="5743575"/>
          <p14:tracePt t="7840" x="1735138" y="5734050"/>
          <p14:tracePt t="7847" x="1735138" y="5726113"/>
          <p14:tracePt t="7855" x="1735138" y="5707063"/>
          <p14:tracePt t="7862" x="1735138" y="5680075"/>
          <p14:tracePt t="7877" x="1735138" y="5634038"/>
          <p14:tracePt t="7884" x="1735138" y="5607050"/>
          <p14:tracePt t="7891" x="1725613" y="5524500"/>
          <p14:tracePt t="7899" x="1717675" y="5360988"/>
          <p14:tracePt t="7906" x="1681163" y="5195888"/>
          <p14:tracePt t="7914" x="1606550" y="5076825"/>
          <p14:tracePt t="7921" x="1579563" y="4976813"/>
          <p14:tracePt t="7933" x="1552575" y="4848225"/>
          <p14:tracePt t="7936" x="1506538" y="4711700"/>
          <p14:tracePt t="7942" x="1470025" y="4602163"/>
          <p14:tracePt t="7950" x="1443038" y="4502150"/>
          <p14:tracePt t="7957" x="1423988" y="4410075"/>
          <p14:tracePt t="7964" x="1397000" y="4346575"/>
          <p14:tracePt t="7972" x="1387475" y="4273550"/>
          <p14:tracePt t="7979" x="1387475" y="4183063"/>
          <p14:tracePt t="7987" x="1387475" y="4110038"/>
          <p14:tracePt t="7993" x="1387475" y="3981450"/>
          <p14:tracePt t="8001" x="1387475" y="3917950"/>
          <p14:tracePt t="8008" x="1406525" y="3871913"/>
          <p14:tracePt t="8021" x="1406525" y="3816350"/>
          <p14:tracePt t="8023" x="1416050" y="3762375"/>
          <p14:tracePt t="8030" x="1416050" y="3716338"/>
          <p14:tracePt t="8038" x="1416050" y="3662363"/>
          <p14:tracePt t="8044" x="1387475" y="3616325"/>
          <p14:tracePt t="8052" x="1360488" y="3552825"/>
          <p14:tracePt t="8059" x="1343025" y="3524250"/>
          <p14:tracePt t="8066" x="1323975" y="3497263"/>
          <p14:tracePt t="8074" x="1306513" y="3451225"/>
          <p14:tracePt t="8081" x="1277938" y="3443288"/>
          <p14:tracePt t="8088" x="1260475" y="3424238"/>
          <p14:tracePt t="8095" x="1241425" y="3424238"/>
          <p14:tracePt t="8103" x="1223963" y="3414713"/>
          <p14:tracePt t="8110" x="1204913" y="3406775"/>
          <p14:tracePt t="8118" x="1196975" y="3406775"/>
          <p14:tracePt t="8139" x="1187450" y="3406775"/>
          <p14:tracePt t="8162" x="1177925" y="3406775"/>
          <p14:tracePt t="8176" x="1160463" y="3406775"/>
          <p14:tracePt t="8183" x="1150938" y="3406775"/>
          <p14:tracePt t="8190" x="1141413" y="3406775"/>
          <p14:tracePt t="8205" x="1131888" y="3406775"/>
          <p14:tracePt t="8212" x="1123950" y="3397250"/>
          <p14:tracePt t="8220" x="1114425" y="3387725"/>
          <p14:tracePt t="8227" x="1104900" y="3378200"/>
          <p14:tracePt t="8234" x="1095375" y="3360738"/>
          <p14:tracePt t="8242" x="1077913" y="3341688"/>
          <p14:tracePt t="8249" x="1068388" y="3333750"/>
          <p14:tracePt t="8257" x="1068388" y="3314700"/>
          <p14:tracePt t="8264" x="1058863" y="3297238"/>
          <p14:tracePt t="8271" x="1050925" y="3268663"/>
          <p14:tracePt t="8278" x="1050925" y="3251200"/>
          <p14:tracePt t="8286" x="1041400" y="3241675"/>
          <p14:tracePt t="8292" x="1031875" y="3224213"/>
          <p14:tracePt t="8300" x="1022350" y="3205163"/>
          <p14:tracePt t="8307" x="1022350" y="3195638"/>
          <p14:tracePt t="8314" x="1014413" y="3187700"/>
          <p14:tracePt t="8322" x="1014413" y="3168650"/>
          <p14:tracePt t="8337" x="1014413" y="3159125"/>
          <p14:tracePt t="8344" x="1014413" y="3151188"/>
          <p14:tracePt t="8352" x="1014413" y="3141663"/>
          <p14:tracePt t="8359" x="1014413" y="3122613"/>
          <p14:tracePt t="8366" x="1004888" y="3114675"/>
          <p14:tracePt t="8373" x="1004888" y="3095625"/>
          <p14:tracePt t="8380" x="1004888" y="3078163"/>
          <p14:tracePt t="8387" x="1004888" y="3068638"/>
          <p14:tracePt t="8395" x="1004888" y="3049588"/>
          <p14:tracePt t="8410" x="1004888" y="3041650"/>
          <p14:tracePt t="8416" x="1004888" y="3032125"/>
          <p14:tracePt t="8446" x="1004888" y="3013075"/>
          <p14:tracePt t="8453" x="995363" y="3013075"/>
          <p14:tracePt t="8468" x="985838" y="3013075"/>
          <p14:tracePt t="8476" x="977900" y="3005138"/>
          <p14:tracePt t="8483" x="977900" y="2995613"/>
          <p14:tracePt t="8490" x="968375" y="2986088"/>
          <p14:tracePt t="8497" x="968375" y="2976563"/>
          <p14:tracePt t="8504" x="968375" y="2968625"/>
          <p14:tracePt t="8512" x="968375" y="2959100"/>
          <p14:tracePt t="8534" x="968375" y="2949575"/>
          <p14:tracePt t="8541" x="958850" y="2930525"/>
          <p14:tracePt t="8548" x="958850" y="2922588"/>
          <p14:tracePt t="8555" x="949325" y="2913063"/>
          <p14:tracePt t="8563" x="941388" y="2913063"/>
          <p14:tracePt t="8570" x="931863" y="2903538"/>
          <p14:tracePt t="8577" x="931863" y="2894013"/>
          <p14:tracePt t="8585" x="912813" y="2894013"/>
          <p14:tracePt t="8593" x="904875" y="2894013"/>
          <p14:tracePt t="9088" x="912813" y="2894013"/>
          <p14:tracePt t="9103" x="922338" y="2894013"/>
          <p14:tracePt t="9118" x="931863" y="2894013"/>
          <p14:tracePt t="9132" x="941388" y="2894013"/>
          <p14:tracePt t="9140" x="949325" y="2894013"/>
          <p14:tracePt t="9147" x="958850" y="2894013"/>
          <p14:tracePt t="9161" x="977900" y="2894013"/>
          <p14:tracePt t="9176" x="977900" y="2903538"/>
          <p14:tracePt t="9184" x="985838" y="2913063"/>
          <p14:tracePt t="9190" x="995363" y="2913063"/>
          <p14:tracePt t="9206" x="1004888" y="2922588"/>
          <p14:tracePt t="9227" x="1014413" y="2922588"/>
          <p14:tracePt t="9234" x="1014413" y="2930525"/>
          <p14:tracePt t="9242" x="1022350" y="2930525"/>
          <p14:tracePt t="9249" x="1022350" y="2940050"/>
          <p14:tracePt t="9263" x="1031875" y="2940050"/>
          <p14:tracePt t="9293" x="1050925" y="2959100"/>
          <p14:tracePt t="9300" x="1058863" y="2959100"/>
          <p14:tracePt t="9315" x="1068388" y="2968625"/>
          <p14:tracePt t="9329" x="1068388" y="2976563"/>
          <p14:tracePt t="9337" x="1077913" y="2976563"/>
          <p14:tracePt t="9344" x="1087438" y="2976563"/>
          <p14:tracePt t="9358" x="1087438" y="2986088"/>
          <p14:tracePt t="9373" x="1087438" y="2995613"/>
          <p14:tracePt t="9381" x="1095375" y="2995613"/>
          <p14:tracePt t="9388" x="1095375" y="3005138"/>
          <p14:tracePt t="9409" x="1104900" y="3005138"/>
          <p14:tracePt t="9417" x="1114425" y="3005138"/>
          <p14:tracePt t="9432" x="1131888" y="3005138"/>
          <p14:tracePt t="9439" x="1141413" y="3005138"/>
          <p14:tracePt t="9446" x="1150938" y="3005138"/>
          <p14:tracePt t="9454" x="1168400" y="3005138"/>
          <p14:tracePt t="9468" x="1177925" y="3013075"/>
          <p14:tracePt t="9475" x="1196975" y="3013075"/>
          <p14:tracePt t="9482" x="1214438" y="3022600"/>
          <p14:tracePt t="9490" x="1223963" y="3032125"/>
          <p14:tracePt t="9497" x="1241425" y="3032125"/>
          <p14:tracePt t="9505" x="1260475" y="3049588"/>
          <p14:tracePt t="9512" x="1277938" y="3059113"/>
          <p14:tracePt t="9520" x="1306513" y="3059113"/>
          <p14:tracePt t="9526" x="1323975" y="3068638"/>
          <p14:tracePt t="9534" x="1343025" y="3078163"/>
          <p14:tracePt t="9541" x="1370013" y="3078163"/>
          <p14:tracePt t="9548" x="1416050" y="3095625"/>
          <p14:tracePt t="9556" x="1443038" y="3105150"/>
          <p14:tracePt t="9563" x="1479550" y="3114675"/>
          <p14:tracePt t="9570" x="1533525" y="3122613"/>
          <p14:tracePt t="9577" x="1562100" y="3132138"/>
          <p14:tracePt t="9585" x="1589088" y="3151188"/>
          <p14:tracePt t="9592" x="1652588" y="3168650"/>
          <p14:tracePt t="9599" x="1671638" y="3178175"/>
          <p14:tracePt t="9606" x="1708150" y="3187700"/>
          <p14:tracePt t="9614" x="1754188" y="3195638"/>
          <p14:tracePt t="9622" x="1781175" y="3205163"/>
          <p14:tracePt t="9629" x="1808163" y="3214688"/>
          <p14:tracePt t="9636" x="1871663" y="3224213"/>
          <p14:tracePt t="9643" x="1900238" y="3232150"/>
          <p14:tracePt t="9650" x="1954213" y="3268663"/>
          <p14:tracePt t="9658" x="1990725" y="3278188"/>
          <p14:tracePt t="9665" x="2036763" y="3305175"/>
          <p14:tracePt t="9672" x="2090738" y="3333750"/>
          <p14:tracePt t="9680" x="2136775" y="3341688"/>
          <p14:tracePt t="9687" x="2192338" y="3351213"/>
          <p14:tracePt t="9695" x="2246313" y="3387725"/>
          <p14:tracePt t="9702" x="2301875" y="3414713"/>
          <p14:tracePt t="9709" x="2346325" y="3433763"/>
          <p14:tracePt t="9716" x="2447925" y="3479800"/>
          <p14:tracePt t="9723" x="2493963" y="3516313"/>
          <p14:tracePt t="9731" x="2557463" y="3533775"/>
          <p14:tracePt t="9738" x="2584450" y="3560763"/>
          <p14:tracePt t="9745" x="2630488" y="3579813"/>
          <p14:tracePt t="9753" x="2693988" y="3606800"/>
          <p14:tracePt t="9760" x="2713038" y="3625850"/>
          <p14:tracePt t="9767" x="2740025" y="3633788"/>
          <p14:tracePt t="9774" x="2749550" y="3643313"/>
          <p14:tracePt t="9782" x="2776538" y="3652838"/>
          <p14:tracePt t="9789" x="2786063" y="3652838"/>
          <p14:tracePt t="9797" x="2794000" y="3662363"/>
          <p14:tracePt t="9804" x="2803525" y="3662363"/>
          <p14:tracePt t="9811" x="2822575" y="3662363"/>
          <p14:tracePt t="9820" x="2822575" y="3670300"/>
          <p14:tracePt t="9833" x="2849563" y="3679825"/>
          <p14:tracePt t="9840" x="2867025" y="3689350"/>
          <p14:tracePt t="9847" x="2886075" y="3689350"/>
          <p14:tracePt t="9855" x="2922588" y="3706813"/>
          <p14:tracePt t="9862" x="2959100" y="3725863"/>
          <p14:tracePt t="9870" x="2995613" y="3735388"/>
          <p14:tracePt t="9877" x="3032125" y="3752850"/>
          <p14:tracePt t="9884" x="3078163" y="3762375"/>
          <p14:tracePt t="9891" x="3105150" y="3771900"/>
          <p14:tracePt t="9898" x="3141663" y="3779838"/>
          <p14:tracePt t="9906" x="3178175" y="3798888"/>
          <p14:tracePt t="9913" x="3195638" y="3816350"/>
          <p14:tracePt t="9920" x="3214688" y="3825875"/>
          <p14:tracePt t="9927" x="3232150" y="3835400"/>
          <p14:tracePt t="9935" x="3251200" y="3844925"/>
          <p14:tracePt t="9943" x="3270250" y="3844925"/>
          <p14:tracePt t="9950" x="3287713" y="3844925"/>
          <p14:tracePt t="9957" x="3306763" y="3852863"/>
          <p14:tracePt t="9964" x="3324225" y="3852863"/>
          <p14:tracePt t="9972" x="3360738" y="3862388"/>
          <p14:tracePt t="9980" x="3387725" y="3871913"/>
          <p14:tracePt t="9987" x="3406775" y="3871913"/>
          <p14:tracePt t="9994" x="3460750" y="3881438"/>
          <p14:tracePt t="10001" x="3479800" y="3889375"/>
          <p14:tracePt t="10008" x="3506788" y="3889375"/>
          <p14:tracePt t="10023" x="3579813" y="3917950"/>
          <p14:tracePt t="10030" x="3598863" y="3927475"/>
          <p14:tracePt t="10038" x="3616325" y="3935413"/>
          <p14:tracePt t="10044" x="3635375" y="3944938"/>
          <p14:tracePt t="10052" x="3662363" y="3944938"/>
          <p14:tracePt t="10059" x="3671888" y="3944938"/>
          <p14:tracePt t="10067" x="3679825" y="3954463"/>
          <p14:tracePt t="10074" x="3689350" y="3954463"/>
          <p14:tracePt t="10081" x="3698875" y="3963988"/>
          <p14:tracePt t="10088" x="3708400" y="3971925"/>
          <p14:tracePt t="10095" x="3716338" y="3971925"/>
          <p14:tracePt t="10110" x="3744913" y="3981450"/>
          <p14:tracePt t="10117" x="3752850" y="3981450"/>
          <p14:tracePt t="10132" x="3771900" y="3990975"/>
          <p14:tracePt t="10139" x="3781425" y="3990975"/>
          <p14:tracePt t="10147" x="3798888" y="3990975"/>
          <p14:tracePt t="10154" x="3808413" y="4008438"/>
          <p14:tracePt t="10172" x="3844925" y="4017963"/>
          <p14:tracePt t="10184" x="3862388" y="4027488"/>
          <p14:tracePt t="10191" x="3871913" y="4037013"/>
          <p14:tracePt t="10198" x="3890963" y="4037013"/>
          <p14:tracePt t="10205" x="3898900" y="4037013"/>
          <p14:tracePt t="10212" x="3917950" y="4044950"/>
          <p14:tracePt t="10220" x="3927475" y="4044950"/>
          <p14:tracePt t="10227" x="3927475" y="4054475"/>
          <p14:tracePt t="10235" x="3935413" y="4054475"/>
          <p14:tracePt t="10242" x="3954463" y="4064000"/>
          <p14:tracePt t="10249" x="3963988" y="4064000"/>
          <p14:tracePt t="10256" x="4000500" y="4073525"/>
          <p14:tracePt t="10264" x="4027488" y="4081463"/>
          <p14:tracePt t="10272" x="4064000" y="4100513"/>
          <p14:tracePt t="10278" x="4090988" y="4110038"/>
          <p14:tracePt t="10285" x="4119563" y="4117975"/>
          <p14:tracePt t="10292" x="4164013" y="4146550"/>
          <p14:tracePt t="10300" x="4183063" y="4154488"/>
          <p14:tracePt t="10307" x="4229100" y="4164013"/>
          <p14:tracePt t="10314" x="4256088" y="4173538"/>
          <p14:tracePt t="10322" x="4273550" y="4183063"/>
          <p14:tracePt t="10329" x="4319588" y="4191000"/>
          <p14:tracePt t="10337" x="4346575" y="4219575"/>
          <p14:tracePt t="10344" x="4375150" y="4237038"/>
          <p14:tracePt t="10351" x="4375150" y="4246563"/>
          <p14:tracePt t="10359" x="4456113" y="4273550"/>
          <p14:tracePt t="10373" x="4657725" y="4310063"/>
          <p14:tracePt t="10388" x="4968875" y="4429125"/>
          <p14:tracePt t="12045" x="4959350" y="4429125"/>
          <p14:tracePt t="12053" x="4940300" y="4419600"/>
          <p14:tracePt t="12060" x="4913313" y="4402138"/>
          <p14:tracePt t="12067" x="4840288" y="4373563"/>
          <p14:tracePt t="12074" x="4813300" y="4356100"/>
          <p14:tracePt t="12081" x="4740275" y="4319588"/>
          <p14:tracePt t="12088" x="4703763" y="4300538"/>
          <p14:tracePt t="12096" x="4675188" y="4292600"/>
          <p14:tracePt t="12104" x="4630738" y="4283075"/>
          <p14:tracePt t="12110" x="4602163" y="4273550"/>
          <p14:tracePt t="12118" x="4584700" y="4246563"/>
          <p14:tracePt t="12125" x="4538663" y="4227513"/>
          <p14:tracePt t="12132" x="4511675" y="4219575"/>
          <p14:tracePt t="12140" x="4475163" y="4210050"/>
          <p14:tracePt t="12147" x="4438650" y="4200525"/>
          <p14:tracePt t="12154" x="4411663" y="4191000"/>
          <p14:tracePt t="12161" x="4375150" y="4173538"/>
          <p14:tracePt t="12169" x="4338638" y="4164013"/>
          <p14:tracePt t="12176" x="4310063" y="4164013"/>
          <p14:tracePt t="12183" x="4273550" y="4154488"/>
          <p14:tracePt t="12191" x="4237038" y="4146550"/>
          <p14:tracePt t="12198" x="4200525" y="4146550"/>
          <p14:tracePt t="12206" x="4183063" y="4146550"/>
          <p14:tracePt t="12220" x="4173538" y="4146550"/>
          <p14:tracePt t="12227" x="4156075" y="4146550"/>
          <p14:tracePt t="12235" x="4146550" y="4146550"/>
          <p14:tracePt t="12242" x="4137025" y="4146550"/>
          <p14:tracePt t="12249" x="4127500" y="4146550"/>
          <p14:tracePt t="12337" x="4137025" y="4146550"/>
          <p14:tracePt t="12352" x="4164013" y="4146550"/>
          <p14:tracePt t="12366" x="4173538" y="4146550"/>
          <p14:tracePt t="12381" x="4183063" y="4146550"/>
          <p14:tracePt t="12738" x="4229100" y="4164013"/>
          <p14:tracePt t="12745" x="4310063" y="4219575"/>
          <p14:tracePt t="12753" x="4365625" y="4273550"/>
          <p14:tracePt t="12761" x="4429125" y="4310063"/>
          <p14:tracePt t="12768" x="4456113" y="4346575"/>
          <p14:tracePt t="12775" x="4492625" y="4392613"/>
          <p14:tracePt t="12782" x="4538663" y="4429125"/>
          <p14:tracePt t="12790" x="4594225" y="4465638"/>
          <p14:tracePt t="12797" x="4611688" y="4483100"/>
          <p14:tracePt t="12805" x="4667250" y="4519613"/>
          <p14:tracePt t="12811" x="4703763" y="4538663"/>
          <p14:tracePt t="12819" x="4740275" y="4556125"/>
          <p14:tracePt t="12826" x="4784725" y="4565650"/>
          <p14:tracePt t="12834" x="4813300" y="4584700"/>
          <p14:tracePt t="12841" x="4830763" y="4592638"/>
          <p14:tracePt t="12848" x="4876800" y="4602163"/>
          <p14:tracePt t="12855" x="4895850" y="4621213"/>
          <p14:tracePt t="12862" x="4913313" y="4638675"/>
          <p14:tracePt t="12870" x="4932363" y="4648200"/>
          <p14:tracePt t="12878" x="4949825" y="4657725"/>
          <p14:tracePt t="12885" x="4986338" y="4675188"/>
          <p14:tracePt t="12892" x="5013325" y="4694238"/>
          <p14:tracePt t="12899" x="5041900" y="4730750"/>
          <p14:tracePt t="12906" x="5068888" y="4738688"/>
          <p14:tracePt t="12918" x="5105400" y="4757738"/>
          <p14:tracePt t="12921" x="5141913" y="4767263"/>
          <p14:tracePt t="12929" x="5168900" y="4794250"/>
          <p14:tracePt t="12935" x="5214938" y="4803775"/>
          <p14:tracePt t="12943" x="5232400" y="4821238"/>
          <p14:tracePt t="12950" x="5260975" y="4830763"/>
          <p14:tracePt t="12958" x="5305425" y="4840288"/>
          <p14:tracePt t="12965" x="5334000" y="4848225"/>
          <p14:tracePt t="12972" x="5351463" y="4848225"/>
          <p14:tracePt t="12979" x="5370513" y="4848225"/>
          <p14:tracePt t="12987" x="5387975" y="4857750"/>
          <p14:tracePt t="13006" x="5424488" y="4857750"/>
          <p14:tracePt t="13009" x="5443538" y="4857750"/>
          <p14:tracePt t="13016" x="5451475" y="4857750"/>
          <p14:tracePt t="13023" x="5487988" y="4857750"/>
          <p14:tracePt t="13030" x="5507038" y="4867275"/>
          <p14:tracePt t="13038" x="5524500" y="4867275"/>
          <p14:tracePt t="13054" x="5543550" y="4867275"/>
          <p14:tracePt t="13059" x="5561013" y="4867275"/>
          <p14:tracePt t="13067" x="5580063" y="4867275"/>
          <p14:tracePt t="13074" x="5597525" y="4867275"/>
          <p14:tracePt t="13082" x="5616575" y="4857750"/>
          <p14:tracePt t="13089" x="5634038" y="4848225"/>
          <p14:tracePt t="13096" x="5670550" y="4840288"/>
          <p14:tracePt t="13104" x="5689600" y="4840288"/>
          <p14:tracePt t="13111" x="5708650" y="4830763"/>
          <p14:tracePt t="13119" x="5726113" y="4811713"/>
          <p14:tracePt t="13125" x="5753100" y="4803775"/>
          <p14:tracePt t="13133" x="5762625" y="4803775"/>
          <p14:tracePt t="13140" x="5781675" y="4794250"/>
          <p14:tracePt t="13147" x="5799138" y="4784725"/>
          <p14:tracePt t="13155" x="5808663" y="4775200"/>
          <p14:tracePt t="13170" x="5818188" y="4775200"/>
          <p14:tracePt t="13191" x="5835650" y="4775200"/>
          <p14:tracePt t="13264" x="5835650" y="4767263"/>
          <p14:tracePt t="13308" x="5826125" y="4767263"/>
          <p14:tracePt t="13323" x="5818188" y="4767263"/>
          <p14:tracePt t="13338" x="5808663" y="4767263"/>
          <p14:tracePt t="13344" x="5799138" y="4767263"/>
          <p14:tracePt t="19514" x="5634038" y="4721225"/>
          <p14:tracePt t="19522" x="5451475" y="4675188"/>
          <p14:tracePt t="19529" x="5297488" y="4629150"/>
          <p14:tracePt t="19537" x="5032375" y="4538663"/>
          <p14:tracePt t="19543" x="4757738" y="4438650"/>
          <p14:tracePt t="19550" x="4538663" y="4392613"/>
          <p14:tracePt t="19558" x="4356100" y="4356100"/>
          <p14:tracePt t="19565" x="4064000" y="4283075"/>
          <p14:tracePt t="19573" x="3817938" y="4246563"/>
          <p14:tracePt t="19580" x="3671888" y="4246563"/>
          <p14:tracePt t="19588" x="3433763" y="4219575"/>
          <p14:tracePt t="19594" x="3260725" y="4219575"/>
          <p14:tracePt t="19601" x="3078163" y="4219575"/>
          <p14:tracePt t="19609" x="2986088" y="4219575"/>
          <p14:tracePt t="19617" x="2903538" y="4200525"/>
          <p14:tracePt t="19624" x="2794000" y="4191000"/>
          <p14:tracePt t="19631" x="2703513" y="4191000"/>
          <p14:tracePt t="19639" x="2611438" y="4173538"/>
          <p14:tracePt t="19646" x="2530475" y="4154488"/>
          <p14:tracePt t="19654" x="2484438" y="4137025"/>
          <p14:tracePt t="19660" x="2457450" y="4117975"/>
          <p14:tracePt t="19667" x="2428875" y="4110038"/>
          <p14:tracePt t="19674" x="2382838" y="4100513"/>
          <p14:tracePt t="19682" x="2355850" y="4090988"/>
          <p14:tracePt t="19689" x="2319338" y="4081463"/>
          <p14:tracePt t="19697" x="2301875" y="4073525"/>
          <p14:tracePt t="19704" x="2273300" y="4044950"/>
          <p14:tracePt t="19711" x="2265363" y="4044950"/>
          <p14:tracePt t="19718" x="2246313" y="4044950"/>
          <p14:tracePt t="19726" x="2228850" y="4027488"/>
          <p14:tracePt t="19733" x="2219325" y="4027488"/>
          <p14:tracePt t="19748" x="2200275" y="4027488"/>
          <p14:tracePt t="19755" x="2192338" y="4027488"/>
          <p14:tracePt t="19762" x="2182813" y="4027488"/>
          <p14:tracePt t="19769" x="2173288" y="4027488"/>
          <p14:tracePt t="19785" x="2163763" y="4037013"/>
          <p14:tracePt t="19791" x="2163763" y="4044950"/>
          <p14:tracePt t="19798" x="2163763" y="4054475"/>
          <p14:tracePt t="19806" x="2155825" y="4054475"/>
          <p14:tracePt t="19813" x="2155825" y="4064000"/>
          <p14:tracePt t="19822" x="2155825" y="4073525"/>
          <p14:tracePt t="19842" x="2155825" y="4081463"/>
          <p14:tracePt t="19850" x="2155825" y="4090988"/>
          <p14:tracePt t="19865" x="2155825" y="4110038"/>
          <p14:tracePt t="19872" x="2155825" y="4117975"/>
          <p14:tracePt t="19879" x="2155825" y="4127500"/>
          <p14:tracePt t="19902" x="2155825" y="4137025"/>
          <p14:tracePt t="19915" x="2155825" y="4146550"/>
          <p14:tracePt t="19923" x="2163763" y="4154488"/>
          <p14:tracePt t="19931" x="2173288" y="4164013"/>
          <p14:tracePt t="19938" x="2182813" y="4164013"/>
          <p14:tracePt t="19945" x="2192338" y="4164013"/>
          <p14:tracePt t="19952" x="2209800" y="4173538"/>
          <p14:tracePt t="19966" x="2219325" y="4173538"/>
          <p14:tracePt t="19974" x="2228850" y="4173538"/>
          <p14:tracePt t="19982" x="2236788" y="4173538"/>
          <p14:tracePt t="19989" x="2246313" y="4191000"/>
          <p14:tracePt t="19996" x="2255838" y="4191000"/>
          <p14:tracePt t="20007" x="2273300" y="4191000"/>
          <p14:tracePt t="20010" x="2292350" y="4191000"/>
          <p14:tracePt t="20025" x="2301875" y="4191000"/>
          <p14:tracePt t="20032" x="2319338" y="4191000"/>
          <p14:tracePt t="20040" x="2328863" y="4183063"/>
          <p14:tracePt t="20047" x="2338388" y="4183063"/>
          <p14:tracePt t="20055" x="2346325" y="4183063"/>
          <p14:tracePt t="20069" x="2355850" y="4183063"/>
          <p14:tracePt t="20076" x="2365375" y="4183063"/>
          <p14:tracePt t="20083" x="2365375" y="4191000"/>
          <p14:tracePt t="20091" x="2374900" y="4191000"/>
          <p14:tracePt t="20098" x="2382838" y="4191000"/>
          <p14:tracePt t="20105" x="2392363" y="4191000"/>
          <p14:tracePt t="20113" x="2401888" y="4191000"/>
          <p14:tracePt t="20121" x="2411413" y="4191000"/>
          <p14:tracePt t="20127" x="2428875" y="4191000"/>
          <p14:tracePt t="20142" x="2457450" y="4200525"/>
          <p14:tracePt t="20149" x="2465388" y="4200525"/>
          <p14:tracePt t="20157" x="2474913" y="4200525"/>
          <p14:tracePt t="20173" x="2484438" y="4200525"/>
          <p14:tracePt t="20193" x="2484438" y="4210050"/>
          <p14:tracePt t="20215" x="2493963" y="4210050"/>
          <p14:tracePt t="20230" x="2501900" y="4210050"/>
          <p14:tracePt t="20238" x="2501900" y="4219575"/>
          <p14:tracePt t="20251" x="2511425" y="4219575"/>
          <p14:tracePt t="20259" x="2530475" y="4219575"/>
          <p14:tracePt t="20266" x="2538413" y="4219575"/>
          <p14:tracePt t="20273" x="2547938" y="4219575"/>
          <p14:tracePt t="20280" x="2557463" y="4219575"/>
          <p14:tracePt t="20288" x="2566988" y="4219575"/>
          <p14:tracePt t="20310" x="2574925" y="4219575"/>
          <p14:tracePt t="20324" x="2593975" y="4219575"/>
          <p14:tracePt t="20331" x="2611438" y="4227513"/>
          <p14:tracePt t="20339" x="2620963" y="4227513"/>
          <p14:tracePt t="20347" x="2630488" y="4237038"/>
          <p14:tracePt t="20354" x="2640013" y="4237038"/>
          <p14:tracePt t="20361" x="2647950" y="4237038"/>
          <p14:tracePt t="20368" x="2657475" y="4246563"/>
          <p14:tracePt t="20375" x="2676525" y="4256088"/>
          <p14:tracePt t="20383" x="2693988" y="4256088"/>
          <p14:tracePt t="20390" x="2703513" y="4256088"/>
          <p14:tracePt t="20398" x="2713038" y="4256088"/>
          <p14:tracePt t="20405" x="2720975" y="4264025"/>
          <p14:tracePt t="20412" x="2740025" y="4264025"/>
          <p14:tracePt t="20427" x="2749550" y="4264025"/>
          <p14:tracePt t="20434" x="2776538" y="4264025"/>
          <p14:tracePt t="20441" x="2786063" y="4264025"/>
          <p14:tracePt t="20448" x="2794000" y="4264025"/>
          <p14:tracePt t="20456" x="2813050" y="4264025"/>
          <p14:tracePt t="20463" x="2830513" y="4264025"/>
          <p14:tracePt t="20478" x="2859088" y="4264025"/>
          <p14:tracePt t="20485" x="2867025" y="4283075"/>
          <p14:tracePt t="20492" x="2886075" y="4283075"/>
          <p14:tracePt t="20500" x="2895600" y="4283075"/>
          <p14:tracePt t="20507" x="2903538" y="4283075"/>
          <p14:tracePt t="20515" x="2913063" y="4283075"/>
          <p14:tracePt t="20521" x="2922588" y="4283075"/>
          <p14:tracePt t="20536" x="2940050" y="4283075"/>
          <p14:tracePt t="20543" x="2949575" y="4283075"/>
          <p14:tracePt t="20551" x="2959100" y="4283075"/>
          <p14:tracePt t="20558" x="2968625" y="4283075"/>
          <p14:tracePt t="20565" x="2976563" y="4283075"/>
          <p14:tracePt t="20572" x="2986088" y="4283075"/>
          <p14:tracePt t="20602" x="2995613" y="4283075"/>
          <p14:tracePt t="20609" x="2995613" y="4292600"/>
          <p14:tracePt t="20616" x="3005138" y="4292600"/>
          <p14:tracePt t="20631" x="3022600" y="4292600"/>
          <p14:tracePt t="20661" x="3032125" y="4292600"/>
          <p14:tracePt t="20675" x="3041650" y="4292600"/>
          <p14:tracePt t="20697" x="3049588" y="4292600"/>
          <p14:tracePt t="21610" x="3078163" y="4292600"/>
          <p14:tracePt t="21617" x="3122613" y="4292600"/>
          <p14:tracePt t="21624" x="3178175" y="4283075"/>
          <p14:tracePt t="21631" x="3232150" y="4283075"/>
          <p14:tracePt t="21639" x="3333750" y="4273550"/>
          <p14:tracePt t="21646" x="3497263" y="4256088"/>
          <p14:tracePt t="21653" x="3552825" y="4256088"/>
          <p14:tracePt t="21660" x="3679825" y="4246563"/>
          <p14:tracePt t="21667" x="3725863" y="4246563"/>
          <p14:tracePt t="21675" x="3762375" y="4246563"/>
          <p14:tracePt t="21682" x="3817938" y="4246563"/>
          <p14:tracePt t="21690" x="3871913" y="4246563"/>
          <p14:tracePt t="21697" x="3927475" y="4246563"/>
          <p14:tracePt t="21705" x="4000500" y="4246563"/>
          <p14:tracePt t="21711" x="4100513" y="4246563"/>
          <p14:tracePt t="21720" x="4229100" y="4246563"/>
          <p14:tracePt t="21726" x="4302125" y="4264025"/>
          <p14:tracePt t="21734" x="4375150" y="4264025"/>
          <p14:tracePt t="21740" x="4456113" y="4273550"/>
          <p14:tracePt t="21748" x="4529138" y="4283075"/>
          <p14:tracePt t="21756" x="4611688" y="4300538"/>
          <p14:tracePt t="21763" x="4703763" y="4310063"/>
          <p14:tracePt t="21769" x="4757738" y="4329113"/>
          <p14:tracePt t="21777" x="4840288" y="4337050"/>
          <p14:tracePt t="21785" x="4876800" y="4346575"/>
          <p14:tracePt t="21792" x="4895850" y="4346575"/>
          <p14:tracePt t="21799" x="4940300" y="4356100"/>
          <p14:tracePt t="21806" x="4959350" y="4365625"/>
          <p14:tracePt t="21814" x="4976813" y="4373563"/>
          <p14:tracePt t="21821" x="4986338" y="4392613"/>
          <p14:tracePt t="21828" x="5005388" y="4402138"/>
          <p14:tracePt t="21835" x="5022850" y="4402138"/>
          <p14:tracePt t="21843" x="5032375" y="4402138"/>
          <p14:tracePt t="21850" x="5041900" y="4402138"/>
          <p14:tracePt t="21857" x="5049838" y="4410075"/>
          <p14:tracePt t="21872" x="5049838" y="4419600"/>
          <p14:tracePt t="21901" x="5049838" y="4429125"/>
          <p14:tracePt t="21923" x="5059363" y="4429125"/>
          <p14:tracePt t="21945" x="5059363" y="4438650"/>
          <p14:tracePt t="21952" x="5068888" y="4438650"/>
          <p14:tracePt t="21967" x="5078413" y="4438650"/>
          <p14:tracePt t="21996" x="5086350" y="4438650"/>
          <p14:tracePt t="22018" x="5105400" y="4438650"/>
          <p14:tracePt t="22033" x="5114925" y="4438650"/>
          <p14:tracePt t="22040" x="5122863" y="4438650"/>
          <p14:tracePt t="22047" x="5132388" y="4438650"/>
          <p14:tracePt t="22055" x="5141913" y="4438650"/>
          <p14:tracePt t="22062" x="5159375" y="4429125"/>
          <p14:tracePt t="22069" x="5168900" y="4429125"/>
          <p14:tracePt t="22076" x="5195888" y="4429125"/>
          <p14:tracePt t="22084" x="5205413" y="4429125"/>
          <p14:tracePt t="22091" x="5214938" y="4419600"/>
          <p14:tracePt t="22099" x="5232400" y="4419600"/>
          <p14:tracePt t="22106" x="5251450" y="4419600"/>
          <p14:tracePt t="22113" x="5287963" y="4419600"/>
          <p14:tracePt t="22121" x="5314950" y="4419600"/>
          <p14:tracePt t="22127" x="5334000" y="4429125"/>
          <p14:tracePt t="22134" x="5351463" y="4438650"/>
          <p14:tracePt t="22142" x="5387975" y="4438650"/>
          <p14:tracePt t="22149" x="5424488" y="4446588"/>
          <p14:tracePt t="22157" x="5443538" y="4456113"/>
          <p14:tracePt t="22164" x="5480050" y="4475163"/>
          <p14:tracePt t="22171" x="5516563" y="4492625"/>
          <p14:tracePt t="22179" x="5543550" y="4502150"/>
          <p14:tracePt t="22186" x="5589588" y="4511675"/>
          <p14:tracePt t="22193" x="5597525" y="4511675"/>
          <p14:tracePt t="22200" x="5616575" y="4519613"/>
          <p14:tracePt t="22208" x="5653088" y="4529138"/>
          <p14:tracePt t="22215" x="5680075" y="4538663"/>
          <p14:tracePt t="22222" x="5689600" y="4548188"/>
          <p14:tracePt t="22229" x="5699125" y="4556125"/>
          <p14:tracePt t="22238" x="5708650" y="4565650"/>
          <p14:tracePt t="22245" x="5708650" y="4584700"/>
          <p14:tracePt t="22259" x="5708650" y="4592638"/>
          <p14:tracePt t="22273" x="5708650" y="4602163"/>
          <p14:tracePt t="22281" x="5708650" y="4611688"/>
          <p14:tracePt t="22288" x="5708650" y="4621213"/>
          <p14:tracePt t="22296" x="5708650" y="4629150"/>
          <p14:tracePt t="22303" x="5708650" y="4638675"/>
          <p14:tracePt t="22317" x="5708650" y="4657725"/>
          <p14:tracePt t="22325" x="5708650" y="4665663"/>
          <p14:tracePt t="22332" x="5708650" y="4675188"/>
          <p14:tracePt t="22347" x="5708650" y="4684713"/>
          <p14:tracePt t="22355" x="5708650" y="4694238"/>
          <p14:tracePt t="22361" x="5708650" y="4702175"/>
          <p14:tracePt t="22376" x="5708650" y="4711700"/>
          <p14:tracePt t="22383" x="5716588" y="4711700"/>
          <p14:tracePt t="22390" x="5726113" y="4721225"/>
          <p14:tracePt t="22397" x="5735638" y="4730750"/>
          <p14:tracePt t="22405" x="5762625" y="4730750"/>
          <p14:tracePt t="22412" x="5772150" y="4730750"/>
          <p14:tracePt t="22421" x="5789613" y="4748213"/>
          <p14:tracePt t="22427" x="5808663" y="4748213"/>
          <p14:tracePt t="22434" x="5826125" y="4748213"/>
          <p14:tracePt t="22441" x="5845175" y="4757738"/>
          <p14:tracePt t="22449" x="5862638" y="4757738"/>
          <p14:tracePt t="22456" x="5872163" y="4757738"/>
          <p14:tracePt t="22463" x="5891213" y="4757738"/>
          <p14:tracePt t="22471" x="5899150" y="4757738"/>
          <p14:tracePt t="22485" x="5908675" y="4757738"/>
          <p14:tracePt t="22493" x="5927725" y="4757738"/>
          <p14:tracePt t="22558" x="5935663" y="4757738"/>
          <p14:tracePt t="25909" x="5927725" y="4757738"/>
          <p14:tracePt t="25938" x="5918200" y="4757738"/>
          <p14:tracePt t="25982" x="5908675" y="4757738"/>
          <p14:tracePt t="26012" x="5899150" y="4757738"/>
          <p14:tracePt t="26055" x="5899150" y="4767263"/>
          <p14:tracePt t="26092" x="5891213" y="4767263"/>
          <p14:tracePt t="26114" x="5881688" y="4767263"/>
          <p14:tracePt t="26136" x="5862638" y="4767263"/>
          <p14:tracePt t="26165" x="5854700" y="4767263"/>
          <p14:tracePt t="26230" x="5845175" y="4767263"/>
          <p14:tracePt t="26267" x="5845175" y="4757738"/>
          <p14:tracePt t="26274" x="5835650" y="4757738"/>
          <p14:tracePt t="26311" x="5835650" y="4748213"/>
          <p14:tracePt t="26406" x="5845175" y="4748213"/>
          <p14:tracePt t="26413" x="5854700" y="4748213"/>
          <p14:tracePt t="26421" x="5872163" y="4748213"/>
          <p14:tracePt t="26428" x="5881688" y="4748213"/>
          <p14:tracePt t="26566" x="5862638" y="4757738"/>
          <p14:tracePt t="26574" x="5854700" y="4757738"/>
          <p14:tracePt t="26588" x="5854700" y="4767263"/>
          <p14:tracePt t="26639" x="5854700" y="4775200"/>
          <p14:tracePt t="26661" x="5845175" y="4775200"/>
          <p14:tracePt t="26690" x="5835650" y="4775200"/>
          <p14:tracePt t="26698" x="5835650" y="4784725"/>
          <p14:tracePt t="26742" x="5826125" y="4784725"/>
          <p14:tracePt t="26763" x="5826125" y="4794250"/>
          <p14:tracePt t="26778" x="5818188" y="4794250"/>
          <p14:tracePt t="26800" x="5808663" y="4794250"/>
          <p14:tracePt t="26822" x="5799138" y="4803775"/>
          <p14:tracePt t="26902" x="5789613" y="4803775"/>
          <p14:tracePt t="26924" x="5789613" y="4794250"/>
          <p14:tracePt t="26931" x="5781675" y="4794250"/>
          <p14:tracePt t="26946" x="5772150" y="4784725"/>
          <p14:tracePt t="26953" x="5772150" y="4775200"/>
          <p14:tracePt t="26975" x="5762625" y="4757738"/>
          <p14:tracePt t="26982" x="5753100" y="4748213"/>
          <p14:tracePt t="26990" x="5753100" y="4738688"/>
          <p14:tracePt t="27007" x="5735638" y="4730750"/>
          <p14:tracePt t="27019" x="5726113" y="4721225"/>
          <p14:tracePt t="27026" x="5716588" y="4711700"/>
          <p14:tracePt t="27034" x="5716588" y="4702175"/>
          <p14:tracePt t="27041" x="5689600" y="4675188"/>
          <p14:tracePt t="27048" x="5662613" y="4657725"/>
          <p14:tracePt t="27057" x="5634038" y="4638675"/>
          <p14:tracePt t="27063" x="5543550" y="4575175"/>
          <p14:tracePt t="27070" x="5443538" y="4511675"/>
          <p14:tracePt t="27077" x="5360988" y="4456113"/>
          <p14:tracePt t="27085" x="5260975" y="4392613"/>
          <p14:tracePt t="27092" x="5178425" y="4337050"/>
          <p14:tracePt t="27099" x="5105400" y="4310063"/>
          <p14:tracePt t="27107" x="5022850" y="4264025"/>
          <p14:tracePt t="27114" x="4959350" y="4246563"/>
          <p14:tracePt t="27122" x="4932363" y="4219575"/>
          <p14:tracePt t="27128" x="4857750" y="4200525"/>
          <p14:tracePt t="27136" x="4840288" y="4191000"/>
          <p14:tracePt t="27143" x="4794250" y="4154488"/>
          <p14:tracePt t="27150" x="4767263" y="4146550"/>
          <p14:tracePt t="27158" x="4748213" y="4137025"/>
          <p14:tracePt t="27165" x="4721225" y="4117975"/>
          <p14:tracePt t="27172" x="4694238" y="4081463"/>
          <p14:tracePt t="27179" x="4675188" y="4054475"/>
          <p14:tracePt t="27187" x="4648200" y="4017963"/>
          <p14:tracePt t="27194" x="4630738" y="4000500"/>
          <p14:tracePt t="27201" x="4611688" y="3981450"/>
          <p14:tracePt t="27209" x="4594225" y="3954463"/>
          <p14:tracePt t="27216" x="4584700" y="3927475"/>
          <p14:tracePt t="27223" x="4575175" y="3898900"/>
          <p14:tracePt t="27231" x="4565650" y="3881438"/>
          <p14:tracePt t="27238" x="4548188" y="3852863"/>
          <p14:tracePt t="27245" x="4529138" y="3825875"/>
          <p14:tracePt t="27252" x="4511675" y="3808413"/>
          <p14:tracePt t="27260" x="4484688" y="3779838"/>
          <p14:tracePt t="27267" x="4465638" y="3743325"/>
          <p14:tracePt t="27274" x="4438650" y="3706813"/>
          <p14:tracePt t="27282" x="4419600" y="3689350"/>
          <p14:tracePt t="27290" x="4411663" y="3670300"/>
          <p14:tracePt t="27296" x="4392613" y="3625850"/>
          <p14:tracePt t="27304" x="4383088" y="3606800"/>
          <p14:tracePt t="27311" x="4375150" y="3570288"/>
          <p14:tracePt t="27318" x="4356100" y="3533775"/>
          <p14:tracePt t="27326" x="4346575" y="3506788"/>
          <p14:tracePt t="27333" x="4346575" y="3487738"/>
          <p14:tracePt t="27340" x="4338638" y="3433763"/>
          <p14:tracePt t="27347" x="4329113" y="3414713"/>
          <p14:tracePt t="27355" x="4329113" y="3397250"/>
          <p14:tracePt t="27362" x="4319588" y="3378200"/>
          <p14:tracePt t="27369" x="4319588" y="3360738"/>
          <p14:tracePt t="27377" x="4310063" y="3341688"/>
          <p14:tracePt t="27384" x="4292600" y="3333750"/>
          <p14:tracePt t="27398" x="4283075" y="3324225"/>
          <p14:tracePt t="27406" x="4283075" y="3314700"/>
          <p14:tracePt t="27413" x="4283075" y="3305175"/>
          <p14:tracePt t="27442" x="4283075" y="3297238"/>
          <p14:tracePt t="27449" x="4283075" y="3287713"/>
          <p14:tracePt t="27464" x="4283075" y="3278188"/>
          <p14:tracePt t="27544" x="4273550" y="3278188"/>
          <p14:tracePt t="27566" x="4265613" y="3278188"/>
          <p14:tracePt t="27603" x="4256088" y="3278188"/>
          <p14:tracePt t="27647" x="4256088" y="3287713"/>
          <p14:tracePt t="27668" x="4256088" y="3297238"/>
          <p14:tracePt t="27734" x="4265613" y="3297238"/>
          <p14:tracePt t="27756" x="4273550" y="3297238"/>
          <p14:tracePt t="30443" x="4265613" y="3324225"/>
          <p14:tracePt t="30450" x="4229100" y="3387725"/>
          <p14:tracePt t="30458" x="4192588" y="3433763"/>
          <p14:tracePt t="30465" x="4146550" y="3470275"/>
          <p14:tracePt t="30472" x="4127500" y="3497263"/>
          <p14:tracePt t="30480" x="4110038" y="3543300"/>
          <p14:tracePt t="30487" x="4090988" y="3570288"/>
          <p14:tracePt t="30494" x="4064000" y="3597275"/>
          <p14:tracePt t="30501" x="4054475" y="3633788"/>
          <p14:tracePt t="30509" x="4037013" y="3670300"/>
          <p14:tracePt t="30516" x="4008438" y="3725863"/>
          <p14:tracePt t="30524" x="3990975" y="3771900"/>
          <p14:tracePt t="30531" x="3935413" y="3835400"/>
          <p14:tracePt t="30539" x="3908425" y="3881438"/>
          <p14:tracePt t="30545" x="3890963" y="3944938"/>
          <p14:tracePt t="30553" x="3871913" y="3963988"/>
          <p14:tracePt t="30560" x="3835400" y="4008438"/>
          <p14:tracePt t="30567" x="3798888" y="4037013"/>
          <p14:tracePt t="30575" x="3771900" y="4064000"/>
          <p14:tracePt t="30582" x="3725863" y="4110038"/>
          <p14:tracePt t="30589" x="3698875" y="4127500"/>
          <p14:tracePt t="30596" x="3662363" y="4146550"/>
          <p14:tracePt t="30604" x="3643313" y="4164013"/>
          <p14:tracePt t="30611" x="3598863" y="4191000"/>
          <p14:tracePt t="30618" x="3589338" y="4210050"/>
          <p14:tracePt t="30625" x="3570288" y="4219575"/>
          <p14:tracePt t="30633" x="3562350" y="4227513"/>
          <p14:tracePt t="30647" x="3552825" y="4237038"/>
          <p14:tracePt t="30656" x="3543300" y="4237038"/>
          <p14:tracePt t="30662" x="3525838" y="4237038"/>
          <p14:tracePt t="30684" x="3516313" y="4237038"/>
          <p14:tracePt t="30706" x="3506788" y="4237038"/>
          <p14:tracePt t="30721" x="3497263" y="4237038"/>
          <p14:tracePt t="30735" x="3489325" y="4246563"/>
          <p14:tracePt t="30742" x="3479800" y="4246563"/>
          <p14:tracePt t="30750" x="3470275" y="4246563"/>
          <p14:tracePt t="30757" x="3470275" y="4256088"/>
          <p14:tracePt t="30764" x="3460750" y="4256088"/>
          <p14:tracePt t="30772" x="3460750" y="4264025"/>
          <p14:tracePt t="30779" x="3443288" y="4264025"/>
          <p14:tracePt t="30794" x="3433763" y="4273550"/>
          <p14:tracePt t="30801" x="3424238" y="4273550"/>
          <p14:tracePt t="30808" x="3416300" y="4292600"/>
          <p14:tracePt t="30815" x="3406775" y="4292600"/>
          <p14:tracePt t="30823" x="3397250" y="4300538"/>
          <p14:tracePt t="30830" x="3387725" y="4310063"/>
          <p14:tracePt t="30838" x="3379788" y="4319588"/>
          <p14:tracePt t="30844" x="3370263" y="4329113"/>
          <p14:tracePt t="30852" x="3360738" y="4337050"/>
          <p14:tracePt t="30859" x="3351213" y="4346575"/>
          <p14:tracePt t="30866" x="3343275" y="4346575"/>
          <p14:tracePt t="30874" x="3333750" y="4365625"/>
          <p14:tracePt t="30881" x="3324225" y="4365625"/>
          <p14:tracePt t="30889" x="3314700" y="4365625"/>
          <p14:tracePt t="30991" x="3324225" y="4365625"/>
          <p14:tracePt t="31013" x="3333750" y="4365625"/>
          <p14:tracePt t="32327" x="3333750" y="4373563"/>
          <p14:tracePt t="32334" x="3333750" y="4383088"/>
          <p14:tracePt t="32349" x="3324225" y="4392613"/>
          <p14:tracePt t="32356" x="3314700" y="4402138"/>
          <p14:tracePt t="32363" x="3314700" y="4410075"/>
          <p14:tracePt t="32370" x="3306763" y="4410075"/>
          <p14:tracePt t="32378" x="3297238" y="4419600"/>
          <p14:tracePt t="32385" x="3287713" y="4419600"/>
          <p14:tracePt t="32392" x="3278188" y="4429125"/>
          <p14:tracePt t="32400" x="3260725" y="4446588"/>
          <p14:tracePt t="32414" x="3251200" y="4456113"/>
          <p14:tracePt t="32429" x="3251200" y="4465638"/>
          <p14:tracePt t="32436" x="3251200" y="4475163"/>
          <p14:tracePt t="32451" x="3241675" y="4483100"/>
          <p14:tracePt t="32465" x="3241675" y="4492625"/>
          <p14:tracePt t="32473" x="3232150" y="4511675"/>
          <p14:tracePt t="32480" x="3232150" y="4529138"/>
          <p14:tracePt t="32487" x="3232150" y="4548188"/>
          <p14:tracePt t="32495" x="3232150" y="4556125"/>
          <p14:tracePt t="32502" x="3232150" y="4565650"/>
          <p14:tracePt t="32509" x="3232150" y="4575175"/>
          <p14:tracePt t="32524" x="3232150" y="4584700"/>
          <p14:tracePt t="32531" x="3232150" y="4592638"/>
          <p14:tracePt t="32539" x="3232150" y="4611688"/>
          <p14:tracePt t="32545" x="3232150" y="4621213"/>
          <p14:tracePt t="32553" x="3232150" y="4629150"/>
          <p14:tracePt t="32568" x="3224213" y="4629150"/>
          <p14:tracePt t="32575" x="3224213" y="4638675"/>
          <p14:tracePt t="32582" x="3224213" y="4648200"/>
          <p14:tracePt t="32597" x="3214688" y="4657725"/>
          <p14:tracePt t="32611" x="3214688" y="4665663"/>
          <p14:tracePt t="32619" x="3214688" y="4675188"/>
          <p14:tracePt t="32633" x="3205163" y="4694238"/>
          <p14:tracePt t="32648" x="3205163" y="4702175"/>
          <p14:tracePt t="32656" x="3205163" y="4711700"/>
          <p14:tracePt t="32662" x="3205163" y="4721225"/>
          <p14:tracePt t="32670" x="3195638" y="4721225"/>
          <p14:tracePt t="32677" x="3195638" y="4730750"/>
          <p14:tracePt t="32699" x="3195638" y="4738688"/>
          <p14:tracePt t="32772" x="3205163" y="4738688"/>
          <p14:tracePt t="32794" x="3214688" y="4738688"/>
          <p14:tracePt t="32809" x="3224213" y="4738688"/>
          <p14:tracePt t="32830" x="3232150" y="4738688"/>
          <p14:tracePt t="32845" x="3241675" y="4748213"/>
          <p14:tracePt t="32859" x="3251200" y="4748213"/>
          <p14:tracePt t="32903" x="3270250" y="4748213"/>
          <p14:tracePt t="33618" x="3343275" y="4748213"/>
          <p14:tracePt t="33626" x="3625850" y="4694238"/>
          <p14:tracePt t="33633" x="3752850" y="4694238"/>
          <p14:tracePt t="33641" x="3835400" y="4665663"/>
          <p14:tracePt t="33648" x="4064000" y="4638675"/>
          <p14:tracePt t="33656" x="4237038" y="4592638"/>
          <p14:tracePt t="33663" x="4402138" y="4556125"/>
          <p14:tracePt t="33670" x="4565650" y="4529138"/>
          <p14:tracePt t="33677" x="4667250" y="4483100"/>
          <p14:tracePt t="33684" x="4932363" y="4419600"/>
          <p14:tracePt t="33692" x="5095875" y="4402138"/>
          <p14:tracePt t="33699" x="5305425" y="4356100"/>
          <p14:tracePt t="33707" x="5387975" y="4329113"/>
          <p14:tracePt t="33714" x="5553075" y="4283075"/>
          <p14:tracePt t="33721" x="5716588" y="4246563"/>
          <p14:tracePt t="33728" x="5854700" y="4219575"/>
          <p14:tracePt t="33735" x="5945188" y="4191000"/>
          <p14:tracePt t="33743" x="6008688" y="4183063"/>
          <p14:tracePt t="33750" x="6064250" y="4173538"/>
          <p14:tracePt t="33758" x="6110288" y="4146550"/>
          <p14:tracePt t="33765" x="6154738" y="4137025"/>
          <p14:tracePt t="33773" x="6191250" y="4127500"/>
          <p14:tracePt t="33779" x="6227763" y="4117975"/>
          <p14:tracePt t="33787" x="6256338" y="4117975"/>
          <p14:tracePt t="33794" x="6273800" y="4110038"/>
          <p14:tracePt t="33801" x="6292850" y="4110038"/>
          <p14:tracePt t="33808" x="6310313" y="4110038"/>
          <p14:tracePt t="33816" x="6319838" y="4110038"/>
          <p14:tracePt t="33823" x="6329363" y="4100513"/>
          <p14:tracePt t="33830" x="6337300" y="4100513"/>
          <p14:tracePt t="33838" x="6346825" y="4100513"/>
          <p14:tracePt t="33859" x="6356350" y="4100513"/>
          <p14:tracePt t="33918" x="6356350" y="4090988"/>
          <p14:tracePt t="33933" x="6346825" y="4090988"/>
          <p14:tracePt t="33940" x="6337300" y="4081463"/>
          <p14:tracePt t="33947" x="6310313" y="4073525"/>
          <p14:tracePt t="33962" x="6292850" y="4054475"/>
          <p14:tracePt t="33969" x="6283325" y="4054475"/>
          <p14:tracePt t="33976" x="6264275" y="4037013"/>
          <p14:tracePt t="33984" x="6237288" y="4027488"/>
          <p14:tracePt t="33991" x="6219825" y="4017963"/>
          <p14:tracePt t="33998" x="6200775" y="4008438"/>
          <p14:tracePt t="34008" x="6173788" y="3990975"/>
          <p14:tracePt t="34013" x="6137275" y="3981450"/>
          <p14:tracePt t="34020" x="6118225" y="3971925"/>
          <p14:tracePt t="34027" x="6100763" y="3954463"/>
          <p14:tracePt t="34035" x="6081713" y="3944938"/>
          <p14:tracePt t="34042" x="6045200" y="3935413"/>
          <p14:tracePt t="34049" x="6037263" y="3935413"/>
          <p14:tracePt t="34057" x="6037263" y="3927475"/>
          <p14:tracePt t="34064" x="6027738" y="3917950"/>
          <p14:tracePt t="34073" x="6027738" y="3908425"/>
          <p14:tracePt t="34078" x="6018213" y="3908425"/>
          <p14:tracePt t="34086" x="6008688" y="3898900"/>
          <p14:tracePt t="34093" x="6008688" y="3889375"/>
          <p14:tracePt t="34108" x="6000750" y="3881438"/>
          <p14:tracePt t="34123" x="5991225" y="3871913"/>
          <p14:tracePt t="34137" x="5981700" y="3871913"/>
          <p14:tracePt t="34195" x="5972175" y="3871913"/>
          <p14:tracePt t="34210" x="5972175" y="3881438"/>
          <p14:tracePt t="34217" x="5972175" y="3889375"/>
          <p14:tracePt t="34225" x="5972175" y="3898900"/>
          <p14:tracePt t="34232" x="5972175" y="3908425"/>
          <p14:tracePt t="34240" x="5972175" y="3917950"/>
          <p14:tracePt t="34246" x="5972175" y="3927475"/>
          <p14:tracePt t="36086" x="5964238" y="3954463"/>
          <p14:tracePt t="36094" x="5945188" y="3981450"/>
          <p14:tracePt t="36101" x="5927725" y="4027488"/>
          <p14:tracePt t="36108" x="5918200" y="4054475"/>
          <p14:tracePt t="36115" x="5908675" y="4081463"/>
          <p14:tracePt t="36122" x="5899150" y="4110038"/>
          <p14:tracePt t="36130" x="5891213" y="4146550"/>
          <p14:tracePt t="36137" x="5881688" y="4164013"/>
          <p14:tracePt t="36145" x="5862638" y="4173538"/>
          <p14:tracePt t="36152" x="5854700" y="4191000"/>
          <p14:tracePt t="36159" x="5845175" y="4210050"/>
          <p14:tracePt t="36167" x="5845175" y="4237038"/>
          <p14:tracePt t="36174" x="5835650" y="4246563"/>
          <p14:tracePt t="36181" x="5835650" y="4264025"/>
          <p14:tracePt t="36190" x="5835650" y="4283075"/>
          <p14:tracePt t="36196" x="5835650" y="4300538"/>
          <p14:tracePt t="36203" x="5835650" y="4329113"/>
          <p14:tracePt t="36210" x="5835650" y="4346575"/>
          <p14:tracePt t="36218" x="5835650" y="4356100"/>
          <p14:tracePt t="36225" x="5835650" y="4365625"/>
          <p14:tracePt t="36232" x="5835650" y="4383088"/>
          <p14:tracePt t="36241" x="5835650" y="4392613"/>
          <p14:tracePt t="36247" x="5835650" y="4410075"/>
          <p14:tracePt t="36254" x="5835650" y="4429125"/>
          <p14:tracePt t="36261" x="5835650" y="4438650"/>
          <p14:tracePt t="36269" x="5835650" y="4446588"/>
          <p14:tracePt t="36276" x="5826125" y="4456113"/>
          <p14:tracePt t="36291" x="5826125" y="4475163"/>
          <p14:tracePt t="36298" x="5826125" y="4492625"/>
          <p14:tracePt t="36306" x="5826125" y="4502150"/>
          <p14:tracePt t="36312" x="5826125" y="4511675"/>
          <p14:tracePt t="36320" x="5826125" y="4519613"/>
          <p14:tracePt t="36327" x="5826125" y="4529138"/>
          <p14:tracePt t="36342" x="5826125" y="4538663"/>
          <p14:tracePt t="36349" x="5826125" y="4548188"/>
          <p14:tracePt t="36356" x="5826125" y="4556125"/>
          <p14:tracePt t="36364" x="5826125" y="4575175"/>
          <p14:tracePt t="36393" x="5835650" y="4575175"/>
          <p14:tracePt t="36408" x="5862638" y="4575175"/>
          <p14:tracePt t="36415" x="5872163" y="4575175"/>
          <p14:tracePt t="36423" x="5881688" y="4575175"/>
          <p14:tracePt t="36429" x="5899150" y="4575175"/>
          <p14:tracePt t="36436" x="5908675" y="4575175"/>
          <p14:tracePt t="36444" x="5918200" y="4575175"/>
          <p14:tracePt t="47732" x="5899150" y="4592638"/>
          <p14:tracePt t="47739" x="5891213" y="4602163"/>
          <p14:tracePt t="47746" x="5881688" y="4602163"/>
          <p14:tracePt t="47755" x="5872163" y="4611688"/>
          <p14:tracePt t="47761" x="5854700" y="4621213"/>
          <p14:tracePt t="47768" x="5845175" y="4629150"/>
          <p14:tracePt t="47776" x="5835650" y="4638675"/>
          <p14:tracePt t="47783" x="5826125" y="4657725"/>
          <p14:tracePt t="47791" x="5818188" y="4665663"/>
          <p14:tracePt t="47798" x="5808663" y="4675188"/>
          <p14:tracePt t="47805" x="5799138" y="4675188"/>
          <p14:tracePt t="47812" x="5799138" y="4684713"/>
          <p14:tracePt t="47819" x="5789613" y="4684713"/>
          <p14:tracePt t="47827" x="5789613" y="4694238"/>
          <p14:tracePt t="47834" x="5781675" y="4702175"/>
          <p14:tracePt t="47841" x="5781675" y="4711700"/>
          <p14:tracePt t="47856" x="5772150" y="4721225"/>
          <p14:tracePt t="47863" x="5762625" y="4748213"/>
          <p14:tracePt t="47870" x="5745163" y="4757738"/>
          <p14:tracePt t="47878" x="5745163" y="4767263"/>
          <p14:tracePt t="47893" x="5745163" y="4775200"/>
          <p14:tracePt t="47900" x="5745163" y="4784725"/>
          <p14:tracePt t="47908" x="5745163" y="4794250"/>
          <p14:tracePt t="47914" x="5745163" y="4803775"/>
          <p14:tracePt t="47944" x="5745163" y="4821238"/>
          <p14:tracePt t="47951" x="5772150" y="4821238"/>
          <p14:tracePt t="47958" x="5789613" y="4821238"/>
          <p14:tracePt t="47966" x="5808663" y="4821238"/>
          <p14:tracePt t="47974" x="5818188" y="4821238"/>
          <p14:tracePt t="47980" x="5854700" y="4821238"/>
          <p14:tracePt t="47988" x="5862638" y="4821238"/>
          <p14:tracePt t="47995" x="5872163" y="4821238"/>
          <p14:tracePt t="48009" x="5899150" y="4840288"/>
          <p14:tracePt t="48016" x="5918200" y="4848225"/>
          <p14:tracePt t="48024" x="5935663" y="4857750"/>
          <p14:tracePt t="48032" x="5954713" y="4867275"/>
          <p14:tracePt t="48039" x="5972175" y="4876800"/>
          <p14:tracePt t="48046" x="5991225" y="4884738"/>
          <p14:tracePt t="48053" x="6027738" y="4913313"/>
          <p14:tracePt t="48060" x="6037263" y="4930775"/>
          <p14:tracePt t="48067" x="6054725" y="4940300"/>
          <p14:tracePt t="48075" x="6064250" y="4959350"/>
          <p14:tracePt t="48082" x="6064250" y="4967288"/>
          <p14:tracePt t="48091" x="6073775" y="4986338"/>
          <p14:tracePt t="48097" x="6073775" y="4995863"/>
          <p14:tracePt t="48104" x="6073775" y="5013325"/>
          <p14:tracePt t="48111" x="6073775" y="5022850"/>
          <p14:tracePt t="48126" x="6073775" y="5032375"/>
          <p14:tracePt t="48133" x="6073775" y="5040313"/>
          <p14:tracePt t="48141" x="6073775" y="5049838"/>
          <p14:tracePt t="48148" x="6073775" y="5059363"/>
          <p14:tracePt t="48155" x="6073775" y="5068888"/>
          <p14:tracePt t="48163" x="6081713" y="5086350"/>
          <p14:tracePt t="48170" x="6081713" y="5095875"/>
          <p14:tracePt t="48177" x="6091238" y="5113338"/>
          <p14:tracePt t="48184" x="6091238" y="5122863"/>
          <p14:tracePt t="48192" x="6091238" y="5149850"/>
          <p14:tracePt t="48200" x="6110288" y="5168900"/>
          <p14:tracePt t="48207" x="6110288" y="5205413"/>
          <p14:tracePt t="48221" x="6110288" y="5232400"/>
          <p14:tracePt t="48228" x="6110288" y="5241925"/>
          <p14:tracePt t="48235" x="6110288" y="5278438"/>
          <p14:tracePt t="48243" x="6118225" y="5295900"/>
          <p14:tracePt t="48251" x="6118225" y="5314950"/>
          <p14:tracePt t="48258" x="6118225" y="5332413"/>
          <p14:tracePt t="48265" x="6118225" y="5351463"/>
          <p14:tracePt t="48274" x="6118225" y="5378450"/>
          <p14:tracePt t="48279" x="6118225" y="5397500"/>
          <p14:tracePt t="48287" x="6118225" y="5414963"/>
          <p14:tracePt t="48294" x="6127750" y="5434013"/>
          <p14:tracePt t="48301" x="6137275" y="5478463"/>
          <p14:tracePt t="48308" x="6146800" y="5507038"/>
          <p14:tracePt t="48316" x="6154738" y="5534025"/>
          <p14:tracePt t="48324" x="6183313" y="5607050"/>
          <p14:tracePt t="48331" x="6191250" y="5634038"/>
          <p14:tracePt t="48337" x="6219825" y="5707063"/>
          <p14:tracePt t="48345" x="6227763" y="5770563"/>
          <p14:tracePt t="48353" x="6227763" y="5807075"/>
          <p14:tracePt t="48359" x="6227763" y="5835650"/>
          <p14:tracePt t="48368" x="6227763" y="5872163"/>
          <p14:tracePt t="48375" x="6227763" y="5908675"/>
          <p14:tracePt t="48381" x="6227763" y="5935663"/>
          <p14:tracePt t="48389" x="6227763" y="5954713"/>
          <p14:tracePt t="48397" x="6227763" y="5991225"/>
          <p14:tracePt t="48404" x="6227763" y="6018213"/>
          <p14:tracePt t="48411" x="6227763" y="6035675"/>
          <p14:tracePt t="48418" x="6227763" y="6054725"/>
          <p14:tracePt t="48425" x="6227763" y="6081713"/>
          <p14:tracePt t="48433" x="6227763" y="6108700"/>
          <p14:tracePt t="48440" x="6227763" y="6118225"/>
          <p14:tracePt t="48447" x="6227763" y="6191250"/>
          <p14:tracePt t="48455" x="6227763" y="6283325"/>
          <p14:tracePt t="48461" x="6227763" y="6356350"/>
          <p14:tracePt t="48469" x="6200775" y="6419850"/>
          <p14:tracePt t="48476" x="6200775" y="6492875"/>
          <p14:tracePt t="48484" x="6200775" y="6546850"/>
          <p14:tracePt t="48491" x="6191250" y="6592888"/>
          <p14:tracePt t="48499" x="6183313" y="6619875"/>
          <p14:tracePt t="48505" x="6173788" y="6648450"/>
          <p14:tracePt t="48513" x="6164263" y="6684963"/>
          <p14:tracePt t="48520" x="6154738" y="6692900"/>
          <p14:tracePt t="48528" x="6146800" y="6692900"/>
          <p14:tracePt t="48535" x="6137275" y="6702425"/>
          <p14:tracePt t="48542" x="6127750" y="6711950"/>
          <p14:tracePt t="48549" x="6100763" y="6711950"/>
          <p14:tracePt t="48564" x="6091238" y="6711950"/>
          <p14:tracePt t="48571" x="6073775" y="6711950"/>
          <p14:tracePt t="48579" x="6054725" y="6711950"/>
          <p14:tracePt t="48586" x="6008688" y="6711950"/>
          <p14:tracePt t="48593" x="5981700" y="6721475"/>
          <p14:tracePt t="48600" x="5908675" y="6738938"/>
          <p14:tracePt t="48608" x="5854700" y="6757988"/>
          <p14:tracePt t="48615" x="5772150" y="6775450"/>
          <p14:tracePt t="48623" x="5708650" y="6794500"/>
          <p14:tracePt t="48630" x="5634038" y="6794500"/>
          <p14:tracePt t="48637" x="5607050" y="6794500"/>
          <p14:tracePt t="48644" x="5524500" y="6794500"/>
          <p14:tracePt t="48652" x="5497513" y="6794500"/>
          <p14:tracePt t="48659" x="5407025" y="6794500"/>
          <p14:tracePt t="48666" x="5378450" y="6794500"/>
          <p14:tracePt t="48674" x="5334000" y="6775450"/>
          <p14:tracePt t="48681" x="5305425" y="6765925"/>
          <p14:tracePt t="48688" x="5278438" y="6765925"/>
          <p14:tracePt t="48696" x="5251450" y="6757988"/>
          <p14:tracePt t="48703" x="5224463" y="6738938"/>
          <p14:tracePt t="48717" x="5214938" y="6738938"/>
          <p14:tracePt t="48725" x="5195888" y="6729413"/>
          <p14:tracePt t="48732" x="5187950" y="6729413"/>
          <p14:tracePt t="48741" x="5178425" y="6729413"/>
          <p14:tracePt t="48746" x="5159375" y="6721475"/>
          <p14:tracePt t="48754" x="5151438" y="6721475"/>
          <p14:tracePt t="48769" x="5141913" y="6721475"/>
          <p14:tracePt t="48776" x="5132388" y="6721475"/>
          <p14:tracePt t="48849" x="5132388" y="6729413"/>
          <p14:tracePt t="48914" x="5122863" y="6729413"/>
          <p14:tracePt t="48929" x="5114925" y="6729413"/>
          <p14:tracePt t="48936" x="5105400" y="6729413"/>
          <p14:tracePt t="48944" x="5095875" y="6729413"/>
          <p14:tracePt t="48959" x="5086350" y="6721475"/>
          <p14:tracePt t="48965" x="5078413" y="6702425"/>
          <p14:tracePt t="48974" x="5059363" y="6675438"/>
          <p14:tracePt t="48980" x="5059363" y="6665913"/>
          <p14:tracePt t="48987" x="5049838" y="6648450"/>
          <p14:tracePt t="48994" x="5032375" y="6638925"/>
          <p14:tracePt t="49010" x="4949825" y="6602413"/>
          <p14:tracePt t="49017" x="4922838" y="6565900"/>
          <p14:tracePt t="49024" x="4840288" y="6538913"/>
          <p14:tracePt t="49031" x="4813300" y="6519863"/>
          <p14:tracePt t="49038" x="4721225" y="6492875"/>
          <p14:tracePt t="49046" x="4657725" y="6456363"/>
          <p14:tracePt t="49054" x="4565650" y="6419850"/>
          <p14:tracePt t="49060" x="4484688" y="6364288"/>
          <p14:tracePt t="49068" x="4383088" y="6291263"/>
          <p14:tracePt t="49075" x="4265613" y="6218238"/>
          <p14:tracePt t="49083" x="4164013" y="6108700"/>
          <p14:tracePt t="49091" x="4008438" y="6008688"/>
          <p14:tracePt t="49097" x="3927475" y="5954713"/>
          <p14:tracePt t="49104" x="3771900" y="5843588"/>
          <p14:tracePt t="49111" x="3671888" y="5799138"/>
          <p14:tracePt t="49119" x="3570288" y="5743575"/>
          <p14:tracePt t="49126" x="3506788" y="5680075"/>
          <p14:tracePt t="49133" x="3406775" y="5570538"/>
          <p14:tracePt t="49141" x="3351213" y="5507038"/>
          <p14:tracePt t="49148" x="3297238" y="5424488"/>
          <p14:tracePt t="49155" x="3260725" y="5378450"/>
          <p14:tracePt t="49162" x="3224213" y="5341938"/>
          <p14:tracePt t="49170" x="3205163" y="5295900"/>
          <p14:tracePt t="49177" x="3178175" y="5278438"/>
          <p14:tracePt t="49184" x="3151188" y="5259388"/>
          <p14:tracePt t="49192" x="3132138" y="5251450"/>
          <p14:tracePt t="49199" x="3114675" y="5241925"/>
          <p14:tracePt t="49207" x="3086100" y="5214938"/>
          <p14:tracePt t="49214" x="3078163" y="5205413"/>
          <p14:tracePt t="49222" x="3068638" y="5205413"/>
          <p14:tracePt t="49229" x="3059113" y="5205413"/>
          <p14:tracePt t="49235" x="3049588" y="5205413"/>
          <p14:tracePt t="49302" x="3041650" y="5205413"/>
          <p14:tracePt t="49381" x="3041650" y="5195888"/>
          <p14:tracePt t="49396" x="3041650" y="5178425"/>
          <p14:tracePt t="49403" x="3041650" y="5168900"/>
          <p14:tracePt t="49411" x="3032125" y="5159375"/>
          <p14:tracePt t="49426" x="3022600" y="5141913"/>
          <p14:tracePt t="49433" x="3005138" y="5122863"/>
          <p14:tracePt t="49441" x="2995613" y="5113338"/>
          <p14:tracePt t="49447" x="2986088" y="5113338"/>
          <p14:tracePt t="49455" x="2976563" y="5095875"/>
          <p14:tracePt t="49462" x="2968625" y="5076825"/>
          <p14:tracePt t="49470" x="2959100" y="5068888"/>
          <p14:tracePt t="49476" x="2949575" y="5040313"/>
          <p14:tracePt t="49484" x="2940050" y="5032375"/>
          <p14:tracePt t="49491" x="2940050" y="5022850"/>
          <p14:tracePt t="49499" x="2922588" y="5013325"/>
          <p14:tracePt t="49507" x="2913063" y="5003800"/>
          <p14:tracePt t="49513" x="2903538" y="5003800"/>
          <p14:tracePt t="49520" x="2886075" y="4995863"/>
          <p14:tracePt t="49527" x="2876550" y="4986338"/>
          <p14:tracePt t="49535" x="2867025" y="4986338"/>
          <p14:tracePt t="49542" x="2867025" y="4976813"/>
          <p14:tracePt t="49549" x="2859088" y="4976813"/>
          <p14:tracePt t="49558" x="2840038" y="4959350"/>
          <p14:tracePt t="49579" x="2830513" y="4959350"/>
          <p14:tracePt t="49586" x="2822575" y="4959350"/>
          <p14:tracePt t="49608" x="2813050" y="4959350"/>
          <p14:tracePt t="49623" x="2803525" y="4959350"/>
          <p14:tracePt t="51053" x="2849563" y="4967288"/>
          <p14:tracePt t="51061" x="2976563" y="5013325"/>
          <p14:tracePt t="51068" x="3078163" y="5059363"/>
          <p14:tracePt t="51075" x="3241675" y="5105400"/>
          <p14:tracePt t="51082" x="3306763" y="5141913"/>
          <p14:tracePt t="51091" x="3406775" y="5149850"/>
          <p14:tracePt t="51098" x="3497263" y="5178425"/>
          <p14:tracePt t="51105" x="3562350" y="5195888"/>
          <p14:tracePt t="51112" x="3625850" y="5214938"/>
          <p14:tracePt t="51119" x="3679825" y="5232400"/>
          <p14:tracePt t="51126" x="3808413" y="5241925"/>
          <p14:tracePt t="51134" x="3908425" y="5259388"/>
          <p14:tracePt t="51141" x="4017963" y="5259388"/>
          <p14:tracePt t="51149" x="4146550" y="5287963"/>
          <p14:tracePt t="51155" x="4273550" y="5295900"/>
          <p14:tracePt t="51163" x="4402138" y="5314950"/>
          <p14:tracePt t="51170" x="4565650" y="5332413"/>
          <p14:tracePt t="51177" x="4794250" y="5341938"/>
          <p14:tracePt t="51185" x="4876800" y="5387975"/>
          <p14:tracePt t="51192" x="5041900" y="5397500"/>
          <p14:tracePt t="51199" x="5168900" y="5397500"/>
          <p14:tracePt t="51208" x="5297488" y="5414963"/>
          <p14:tracePt t="51214" x="5461000" y="5434013"/>
          <p14:tracePt t="51221" x="5553075" y="5434013"/>
          <p14:tracePt t="51228" x="5689600" y="5441950"/>
          <p14:tracePt t="51236" x="5762625" y="5441950"/>
          <p14:tracePt t="51243" x="5945188" y="5441950"/>
          <p14:tracePt t="51251" x="6054725" y="5441950"/>
          <p14:tracePt t="51259" x="6183313" y="5424488"/>
          <p14:tracePt t="51265" x="6256338" y="5414963"/>
          <p14:tracePt t="51272" x="6300788" y="5414963"/>
          <p14:tracePt t="51279" x="6337300" y="5405438"/>
          <p14:tracePt t="51287" x="6356350" y="5405438"/>
          <p14:tracePt t="51294" x="6373813" y="5397500"/>
          <p14:tracePt t="51301" x="6410325" y="5360988"/>
          <p14:tracePt t="51309" x="6438900" y="5351463"/>
          <p14:tracePt t="51316" x="6456363" y="5351463"/>
          <p14:tracePt t="51324" x="6483350" y="5341938"/>
          <p14:tracePt t="51331" x="6502400" y="5332413"/>
          <p14:tracePt t="51338" x="6511925" y="5324475"/>
          <p14:tracePt t="51346" x="6538913" y="5314950"/>
          <p14:tracePt t="51360" x="6557963" y="5305425"/>
          <p14:tracePt t="51375" x="6565900" y="5295900"/>
          <p14:tracePt t="51390" x="6575425" y="5287963"/>
          <p14:tracePt t="51397" x="6584950" y="5259388"/>
          <p14:tracePt t="51411" x="6584950" y="5241925"/>
          <p14:tracePt t="51418" x="6575425" y="5232400"/>
          <p14:tracePt t="51426" x="6565900" y="5222875"/>
          <p14:tracePt t="51433" x="6557963" y="5214938"/>
          <p14:tracePt t="51441" x="6557963" y="5205413"/>
          <p14:tracePt t="51447" x="6529388" y="5186363"/>
          <p14:tracePt t="51455" x="6511925" y="5178425"/>
          <p14:tracePt t="51462" x="6492875" y="5168900"/>
          <p14:tracePt t="51469" x="6456363" y="5168900"/>
          <p14:tracePt t="51477" x="6419850" y="5168900"/>
          <p14:tracePt t="51484" x="6402388" y="5168900"/>
          <p14:tracePt t="51492" x="6373813" y="5168900"/>
          <p14:tracePt t="51499" x="6337300" y="5168900"/>
          <p14:tracePt t="51506" x="6310313" y="5168900"/>
          <p14:tracePt t="51513" x="6292850" y="5168900"/>
          <p14:tracePt t="51520" x="6273800" y="5168900"/>
          <p14:tracePt t="51535" x="6264275" y="5168900"/>
          <p14:tracePt t="51543" x="6256338" y="5178425"/>
          <p14:tracePt t="51550" x="6237288" y="5178425"/>
          <p14:tracePt t="51558" x="6227763" y="5178425"/>
          <p14:tracePt t="51571" x="6227763" y="5195888"/>
          <p14:tracePt t="51587" x="6227763" y="5205413"/>
          <p14:tracePt t="51594" x="6227763" y="5214938"/>
          <p14:tracePt t="51601" x="6227763" y="5222875"/>
          <p14:tracePt t="51617" x="6219825" y="5232400"/>
          <p14:tracePt t="51624" x="6219825" y="5241925"/>
          <p14:tracePt t="51631" x="6219825" y="5251450"/>
          <p14:tracePt t="51638" x="6219825" y="5259388"/>
          <p14:tracePt t="51645" x="6219825" y="5278438"/>
          <p14:tracePt t="51659" x="6210300" y="5287963"/>
          <p14:tracePt t="51667" x="6210300" y="5305425"/>
          <p14:tracePt t="51674" x="6210300" y="5324475"/>
          <p14:tracePt t="51681" x="6200775" y="5351463"/>
          <p14:tracePt t="51688" x="6200775" y="5387975"/>
          <p14:tracePt t="51696" x="6191250" y="5405438"/>
          <p14:tracePt t="51703" x="6191250" y="5434013"/>
          <p14:tracePt t="51710" x="6191250" y="5441950"/>
          <p14:tracePt t="51718" x="6191250" y="5451475"/>
          <p14:tracePt t="51725" x="6191250" y="5487988"/>
          <p14:tracePt t="51732" x="6191250" y="5497513"/>
          <p14:tracePt t="51742" x="6191250" y="5507038"/>
          <p14:tracePt t="51747" x="6191250" y="5524500"/>
          <p14:tracePt t="51755" x="6191250" y="5543550"/>
          <p14:tracePt t="51762" x="6191250" y="5561013"/>
          <p14:tracePt t="51769" x="6191250" y="5580063"/>
          <p14:tracePt t="51776" x="6191250" y="5597525"/>
          <p14:tracePt t="51783" x="6191250" y="5616575"/>
          <p14:tracePt t="51791" x="6191250" y="5624513"/>
          <p14:tracePt t="51798" x="6191250" y="5634038"/>
          <p14:tracePt t="51805" x="6191250" y="5661025"/>
          <p14:tracePt t="51820" x="6191250" y="5680075"/>
          <p14:tracePt t="51827" x="6191250" y="5689600"/>
          <p14:tracePt t="51835" x="6200775" y="5707063"/>
          <p14:tracePt t="51842" x="6210300" y="5734050"/>
          <p14:tracePt t="51849" x="6210300" y="5743575"/>
          <p14:tracePt t="51857" x="6219825" y="5762625"/>
          <p14:tracePt t="51864" x="6219825" y="5770563"/>
          <p14:tracePt t="51871" x="6219825" y="5789613"/>
          <p14:tracePt t="51878" x="6219825" y="5799138"/>
          <p14:tracePt t="51893" x="6219825" y="5816600"/>
          <p14:tracePt t="51901" x="6219825" y="5826125"/>
          <p14:tracePt t="51908" x="6219825" y="5835650"/>
          <p14:tracePt t="51915" x="6219825" y="5843588"/>
          <p14:tracePt t="51923" x="6219825" y="5853113"/>
          <p14:tracePt t="51944" x="6219825" y="5862638"/>
          <p14:tracePt t="51959" x="6219825" y="5872163"/>
          <p14:tracePt t="51995" x="6219825" y="5881688"/>
          <p14:tracePt t="52003" x="6219825" y="5899150"/>
          <p14:tracePt t="52032" x="6219825" y="5908675"/>
          <p14:tracePt t="52104" x="6210300" y="5908675"/>
          <p14:tracePt t="52141" x="6210300" y="5889625"/>
          <p14:tracePt t="52149" x="6210300" y="5881688"/>
          <p14:tracePt t="52156" x="6210300" y="5872163"/>
          <p14:tracePt t="52163" x="6200775" y="5853113"/>
          <p14:tracePt t="53535" x="6137275" y="5753100"/>
          <p14:tracePt t="53543" x="6110288" y="5670550"/>
          <p14:tracePt t="53550" x="6064250" y="5580063"/>
          <p14:tracePt t="53557" x="6045200" y="5514975"/>
          <p14:tracePt t="53564" x="6045200" y="5470525"/>
          <p14:tracePt t="53572" x="6045200" y="5434013"/>
          <p14:tracePt t="53579" x="6037263" y="5414963"/>
          <p14:tracePt t="53586" x="6018213" y="5368925"/>
          <p14:tracePt t="53594" x="6018213" y="5351463"/>
          <p14:tracePt t="53601" x="6008688" y="5332413"/>
          <p14:tracePt t="53608" x="6008688" y="5314950"/>
          <p14:tracePt t="53615" x="6008688" y="5287963"/>
          <p14:tracePt t="53625" x="6008688" y="5259388"/>
          <p14:tracePt t="53630" x="6008688" y="5232400"/>
          <p14:tracePt t="53638" x="6008688" y="5214938"/>
          <p14:tracePt t="53645" x="6008688" y="5195888"/>
          <p14:tracePt t="53653" x="6008688" y="5159375"/>
          <p14:tracePt t="53659" x="6008688" y="5113338"/>
          <p14:tracePt t="53667" x="6008688" y="5059363"/>
          <p14:tracePt t="53675" x="6018213" y="5013325"/>
          <p14:tracePt t="53681" x="6018213" y="4940300"/>
          <p14:tracePt t="53688" x="6018213" y="4884738"/>
          <p14:tracePt t="53696" x="6027738" y="4757738"/>
          <p14:tracePt t="53704" x="6045200" y="4629150"/>
          <p14:tracePt t="53711" x="6045200" y="4575175"/>
          <p14:tracePt t="53718" x="6045200" y="4492625"/>
          <p14:tracePt t="53725" x="6045200" y="4456113"/>
          <p14:tracePt t="53733" x="6054725" y="4410075"/>
          <p14:tracePt t="53741" x="6054725" y="4392613"/>
          <p14:tracePt t="53747" x="6054725" y="4373563"/>
          <p14:tracePt t="53754" x="6064250" y="4373563"/>
          <p14:tracePt t="53761" x="6064250" y="4365625"/>
          <p14:tracePt t="53776" x="6081713" y="4346575"/>
          <p14:tracePt t="53835" x="6073775" y="4356100"/>
          <p14:tracePt t="53842" x="6064250" y="4365625"/>
          <p14:tracePt t="58887" x="6054725" y="4383088"/>
          <p14:tracePt t="58894" x="6054725" y="4402138"/>
          <p14:tracePt t="58901" x="6045200" y="4402138"/>
          <p14:tracePt t="58910" x="6045200" y="4419600"/>
          <p14:tracePt t="58916" x="6045200" y="4429125"/>
          <p14:tracePt t="58925" x="6045200" y="4446588"/>
          <p14:tracePt t="58931" x="6045200" y="4456113"/>
          <p14:tracePt t="58939" x="6045200" y="4465638"/>
          <p14:tracePt t="58953" x="6045200" y="4475163"/>
          <p14:tracePt t="58982" x="6045200" y="4483100"/>
          <p14:tracePt t="58989" x="6045200" y="4492625"/>
          <p14:tracePt t="58996" x="6045200" y="4511675"/>
          <p14:tracePt t="59010" x="6045200" y="4529138"/>
          <p14:tracePt t="59011" x="6045200" y="4548188"/>
          <p14:tracePt t="59019" x="6045200" y="4556125"/>
          <p14:tracePt t="59033" x="6045200" y="4565650"/>
          <p14:tracePt t="59042" x="6045200" y="4575175"/>
          <p14:tracePt t="59048" x="6045200" y="4584700"/>
          <p14:tracePt t="59056" x="6045200" y="4592638"/>
          <p14:tracePt t="59070" x="6045200" y="4602163"/>
          <p14:tracePt t="59099" x="6045200" y="4621213"/>
          <p14:tracePt t="59128" x="6045200" y="4629150"/>
          <p14:tracePt t="59143" x="6045200" y="4638675"/>
          <p14:tracePt t="59150" x="6045200" y="4648200"/>
          <p14:tracePt t="59158" x="6045200" y="4657725"/>
          <p14:tracePt t="59172" x="6037263" y="4665663"/>
          <p14:tracePt t="59186" x="6027738" y="4675188"/>
          <p14:tracePt t="59201" x="6018213" y="4694238"/>
          <p14:tracePt t="59209" x="6018213" y="4702175"/>
          <p14:tracePt t="59216" x="6008688" y="4711700"/>
          <p14:tracePt t="59224" x="6008688" y="4721225"/>
          <p14:tracePt t="59230" x="6000750" y="4730750"/>
          <p14:tracePt t="59237" x="6000750" y="4738688"/>
          <p14:tracePt t="59245" x="5981700" y="4738688"/>
          <p14:tracePt t="59252" x="5981700" y="4748213"/>
          <p14:tracePt t="59260" x="5972175" y="4757738"/>
          <p14:tracePt t="59267" x="5972175" y="4767263"/>
          <p14:tracePt t="59275" x="5964238" y="4784725"/>
          <p14:tracePt t="59282" x="5964238" y="4794250"/>
          <p14:tracePt t="59289" x="5954713" y="4803775"/>
          <p14:tracePt t="59303" x="5945188" y="4811713"/>
          <p14:tracePt t="59310" x="5935663" y="4811713"/>
          <p14:tracePt t="59318" x="5935663" y="4821238"/>
          <p14:tracePt t="59325" x="5935663" y="4830763"/>
          <p14:tracePt t="59333" x="5935663" y="4840288"/>
          <p14:tracePt t="59340" x="5927725" y="4840288"/>
          <p14:tracePt t="59354" x="5918200" y="4848225"/>
          <p14:tracePt t="59362" x="5899150" y="4867275"/>
          <p14:tracePt t="59376" x="5891213" y="4867275"/>
          <p14:tracePt t="59384" x="5881688" y="4867275"/>
          <p14:tracePt t="59398" x="5872163" y="4867275"/>
          <p14:tracePt t="59413" x="5872163" y="4876800"/>
          <p14:tracePt t="63524" x="5891213" y="4876800"/>
          <p14:tracePt t="63531" x="5899150" y="4876800"/>
          <p14:tracePt t="63545" x="5927725" y="4884738"/>
          <p14:tracePt t="63552" x="5945188" y="4894263"/>
          <p14:tracePt t="63560" x="5945188" y="4903788"/>
          <p14:tracePt t="63567" x="5954713" y="4903788"/>
          <p14:tracePt t="63576" x="5954713" y="4913313"/>
          <p14:tracePt t="63589" x="5954713" y="4922838"/>
          <p14:tracePt t="63596" x="5954713" y="4930775"/>
          <p14:tracePt t="63604" x="5954713" y="4940300"/>
          <p14:tracePt t="63626" x="5954713" y="4959350"/>
          <p14:tracePt t="63633" x="5954713" y="4967288"/>
          <p14:tracePt t="63640" x="5935663" y="4967288"/>
          <p14:tracePt t="63647" x="5927725" y="4976813"/>
          <p14:tracePt t="63654" x="5918200" y="4986338"/>
          <p14:tracePt t="63662" x="5908675" y="4986338"/>
          <p14:tracePt t="63669" x="5891213" y="4986338"/>
          <p14:tracePt t="63677" x="5872163" y="4995863"/>
          <p14:tracePt t="63684" x="5862638" y="4995863"/>
          <p14:tracePt t="63692" x="5854700" y="4995863"/>
          <p14:tracePt t="63698" x="5845175" y="4995863"/>
          <p14:tracePt t="63706" x="5835650" y="5003800"/>
          <p14:tracePt t="63720" x="5826125" y="5003800"/>
          <p14:tracePt t="64458" x="5854700" y="4959350"/>
          <p14:tracePt t="64465" x="5945188" y="4876800"/>
          <p14:tracePt t="64473" x="6045200" y="4738688"/>
          <p14:tracePt t="64480" x="6100763" y="4702175"/>
          <p14:tracePt t="64487" x="6127750" y="4657725"/>
          <p14:tracePt t="64494" x="6154738" y="4592638"/>
          <p14:tracePt t="64502" x="6164263" y="4575175"/>
          <p14:tracePt t="64509" x="6173788" y="4529138"/>
          <p14:tracePt t="64516" x="6200775" y="4465638"/>
          <p14:tracePt t="64523" x="6200775" y="4429125"/>
          <p14:tracePt t="64531" x="6200775" y="4346575"/>
          <p14:tracePt t="64539" x="6200775" y="4292600"/>
          <p14:tracePt t="64545" x="6200775" y="4191000"/>
          <p14:tracePt t="64553" x="6200775" y="4117975"/>
          <p14:tracePt t="64560" x="6200775" y="4064000"/>
          <p14:tracePt t="64567" x="6200775" y="4008438"/>
          <p14:tracePt t="64576" x="6200775" y="3954463"/>
          <p14:tracePt t="64582" x="6200775" y="3881438"/>
          <p14:tracePt t="64589" x="6219825" y="3743325"/>
          <p14:tracePt t="64596" x="6227763" y="3633788"/>
          <p14:tracePt t="64604" x="6246813" y="3543300"/>
          <p14:tracePt t="64611" x="6256338" y="3451225"/>
          <p14:tracePt t="64618" x="6256338" y="3370263"/>
          <p14:tracePt t="64626" x="6273800" y="3278188"/>
          <p14:tracePt t="64633" x="6273800" y="3205163"/>
          <p14:tracePt t="64641" x="6273800" y="3151188"/>
          <p14:tracePt t="64647" x="6273800" y="3078163"/>
          <p14:tracePt t="64655" x="6273800" y="3032125"/>
          <p14:tracePt t="64662" x="6273800" y="3005138"/>
          <p14:tracePt t="64669" x="6264275" y="2959100"/>
          <p14:tracePt t="64677" x="6256338" y="2930525"/>
          <p14:tracePt t="64684" x="6256338" y="2913063"/>
          <p14:tracePt t="64692" x="6246813" y="2876550"/>
          <p14:tracePt t="64698" x="6246813" y="2840038"/>
          <p14:tracePt t="64706" x="6237288" y="2813050"/>
          <p14:tracePt t="64713" x="6227763" y="2767013"/>
          <p14:tracePt t="64721" x="6200775" y="2720975"/>
          <p14:tracePt t="64728" x="6191250" y="2684463"/>
          <p14:tracePt t="64735" x="6183313" y="2601913"/>
          <p14:tracePt t="64743" x="6173788" y="2565400"/>
          <p14:tracePt t="64750" x="6164263" y="2520950"/>
          <p14:tracePt t="64757" x="6164263" y="2492375"/>
          <p14:tracePt t="64764" x="6164263" y="2474913"/>
          <p14:tracePt t="64771" x="6164263" y="2447925"/>
          <p14:tracePt t="64779" x="6164263" y="2428875"/>
          <p14:tracePt t="64801" x="6164263" y="2419350"/>
          <p14:tracePt t="65823" x="6154738" y="2428875"/>
          <p14:tracePt t="65845" x="6154738" y="2438400"/>
          <p14:tracePt t="65852" x="6146800" y="2438400"/>
          <p14:tracePt t="65896" x="6146800" y="2447925"/>
          <p14:tracePt t="65998" x="6146800" y="2455863"/>
          <p14:tracePt t="66049" x="6146800" y="2465388"/>
          <p14:tracePt t="66108" x="6146800" y="2474913"/>
          <p14:tracePt t="66123" x="6146800" y="2484438"/>
          <p14:tracePt t="66130" x="6146800" y="2501900"/>
          <p14:tracePt t="66159" x="6146800" y="2511425"/>
          <p14:tracePt t="66173" x="6146800" y="2520950"/>
          <p14:tracePt t="66181" x="6146800" y="2528888"/>
          <p14:tracePt t="66188" x="6146800" y="2538413"/>
          <p14:tracePt t="66195" x="6146800" y="2547938"/>
          <p14:tracePt t="66202" x="6146800" y="2557463"/>
          <p14:tracePt t="66225" x="6146800" y="2574925"/>
          <p14:tracePt t="66232" x="6137275" y="2584450"/>
          <p14:tracePt t="66239" x="6137275" y="2593975"/>
          <p14:tracePt t="66246" x="6137275" y="2601913"/>
          <p14:tracePt t="66254" x="6137275" y="2611438"/>
          <p14:tracePt t="66261" x="6137275" y="2620963"/>
          <p14:tracePt t="66268" x="6137275" y="2638425"/>
          <p14:tracePt t="66276" x="6137275" y="2674938"/>
          <p14:tracePt t="66283" x="6137275" y="2684463"/>
          <p14:tracePt t="66290" x="6137275" y="2720975"/>
          <p14:tracePt t="66298" x="6137275" y="2740025"/>
          <p14:tracePt t="66305" x="6137275" y="2767013"/>
          <p14:tracePt t="66312" x="6137275" y="2794000"/>
          <p14:tracePt t="66319" x="6137275" y="2813050"/>
          <p14:tracePt t="66327" x="6127750" y="2840038"/>
          <p14:tracePt t="66334" x="6127750" y="2886075"/>
          <p14:tracePt t="66342" x="6127750" y="2913063"/>
          <p14:tracePt t="66349" x="6127750" y="2930525"/>
          <p14:tracePt t="66356" x="6127750" y="2959100"/>
          <p14:tracePt t="66363" x="6118225" y="2986088"/>
          <p14:tracePt t="66371" x="6118225" y="3022600"/>
          <p14:tracePt t="66378" x="6118225" y="3032125"/>
          <p14:tracePt t="66385" x="6118225" y="3078163"/>
          <p14:tracePt t="66393" x="6118225" y="3105150"/>
          <p14:tracePt t="66399" x="6118225" y="3122613"/>
          <p14:tracePt t="66407" x="6118225" y="3168650"/>
          <p14:tracePt t="66414" x="6110288" y="3195638"/>
          <p14:tracePt t="66422" x="6110288" y="3224213"/>
          <p14:tracePt t="66429" x="6110288" y="3297238"/>
          <p14:tracePt t="66436" x="6100763" y="3324225"/>
          <p14:tracePt t="66444" x="6100763" y="3397250"/>
          <p14:tracePt t="66450" x="6100763" y="3424238"/>
          <p14:tracePt t="66459" x="6100763" y="3451225"/>
          <p14:tracePt t="66465" x="6100763" y="3487738"/>
          <p14:tracePt t="66473" x="6100763" y="3524250"/>
          <p14:tracePt t="66480" x="6100763" y="3543300"/>
          <p14:tracePt t="66487" x="6100763" y="3552825"/>
          <p14:tracePt t="66495" x="6100763" y="3589338"/>
          <p14:tracePt t="66502" x="6100763" y="3606800"/>
          <p14:tracePt t="66509" x="6100763" y="3625850"/>
          <p14:tracePt t="66517" x="6100763" y="3633788"/>
          <p14:tracePt t="66523" x="6100763" y="3679825"/>
          <p14:tracePt t="66531" x="6100763" y="3706813"/>
          <p14:tracePt t="66538" x="6100763" y="3725863"/>
          <p14:tracePt t="66545" x="6100763" y="3752850"/>
          <p14:tracePt t="66553" x="6100763" y="3798888"/>
          <p14:tracePt t="66560" x="6100763" y="3852863"/>
          <p14:tracePt t="66567" x="6100763" y="3889375"/>
          <p14:tracePt t="66576" x="6100763" y="3917950"/>
          <p14:tracePt t="66582" x="6100763" y="3954463"/>
          <p14:tracePt t="66590" x="6110288" y="3990975"/>
          <p14:tracePt t="66597" x="6110288" y="4027488"/>
          <p14:tracePt t="66604" x="6118225" y="4054475"/>
          <p14:tracePt t="66611" x="6118225" y="4090988"/>
          <p14:tracePt t="66618" x="6127750" y="4127500"/>
          <p14:tracePt t="66626" x="6127750" y="4137025"/>
          <p14:tracePt t="66634" x="6137275" y="4164013"/>
          <p14:tracePt t="66641" x="6137275" y="4200525"/>
          <p14:tracePt t="66648" x="6146800" y="4227513"/>
          <p14:tracePt t="66655" x="6146800" y="4246563"/>
          <p14:tracePt t="66663" x="6146800" y="4292600"/>
          <p14:tracePt t="66670" x="6154738" y="4310063"/>
          <p14:tracePt t="66677" x="6154738" y="4329113"/>
          <p14:tracePt t="66684" x="6154738" y="4356100"/>
          <p14:tracePt t="66693" x="6164263" y="4402138"/>
          <p14:tracePt t="66699" x="6164263" y="4456113"/>
          <p14:tracePt t="66706" x="6164263" y="4529138"/>
          <p14:tracePt t="66714" x="6164263" y="4556125"/>
          <p14:tracePt t="66721" x="6164263" y="4657725"/>
          <p14:tracePt t="66728" x="6164263" y="4711700"/>
          <p14:tracePt t="66735" x="6164263" y="4784725"/>
          <p14:tracePt t="66743" x="6164263" y="4840288"/>
          <p14:tracePt t="66750" x="6164263" y="4884738"/>
          <p14:tracePt t="66758" x="6164263" y="4913313"/>
          <p14:tracePt t="66764" x="6164263" y="4940300"/>
          <p14:tracePt t="66772" x="6164263" y="5013325"/>
          <p14:tracePt t="66779" x="6164263" y="5040313"/>
          <p14:tracePt t="66786" x="6164263" y="5086350"/>
          <p14:tracePt t="66794" x="6164263" y="5113338"/>
          <p14:tracePt t="66801" x="6164263" y="5178425"/>
          <p14:tracePt t="66808" x="6173788" y="5214938"/>
          <p14:tracePt t="66815" x="6173788" y="5268913"/>
          <p14:tracePt t="66823" x="6173788" y="5305425"/>
          <p14:tracePt t="66830" x="6183313" y="5324475"/>
          <p14:tracePt t="66837" x="6191250" y="5341938"/>
          <p14:tracePt t="66845" x="6210300" y="5378450"/>
          <p14:tracePt t="66859" x="6219825" y="5405438"/>
          <p14:tracePt t="66867" x="6227763" y="5424488"/>
          <p14:tracePt t="66874" x="6227763" y="5441950"/>
          <p14:tracePt t="66882" x="6227763" y="5451475"/>
          <p14:tracePt t="66888" x="6237288" y="5470525"/>
          <p14:tracePt t="66896" x="6237288" y="5497513"/>
          <p14:tracePt t="66903" x="6256338" y="5514975"/>
          <p14:tracePt t="66911" x="6264275" y="5534025"/>
          <p14:tracePt t="66918" x="6264275" y="5543550"/>
          <p14:tracePt t="66926" x="6273800" y="5561013"/>
          <p14:tracePt t="66932" x="6273800" y="5580063"/>
          <p14:tracePt t="66939" x="6273800" y="5588000"/>
          <p14:tracePt t="66947" x="6273800" y="5597525"/>
          <p14:tracePt t="67348" x="6273800" y="5624513"/>
          <p14:tracePt t="67356" x="6283325" y="5653088"/>
          <p14:tracePt t="67363" x="6292850" y="5680075"/>
          <p14:tracePt t="67371" x="6300788" y="5726113"/>
          <p14:tracePt t="67378" x="6300788" y="5743575"/>
          <p14:tracePt t="67385" x="6310313" y="5770563"/>
          <p14:tracePt t="67393" x="6319838" y="5789613"/>
          <p14:tracePt t="67400" x="6329363" y="5816600"/>
          <p14:tracePt t="67407" x="6329363" y="5826125"/>
          <p14:tracePt t="67414" x="6337300" y="5843588"/>
          <p14:tracePt t="67421" x="6337300" y="5853113"/>
          <p14:tracePt t="67429" x="6337300" y="5872163"/>
          <p14:tracePt t="67437" x="6337300" y="5881688"/>
          <p14:tracePt t="67444" x="6337300" y="5889625"/>
          <p14:tracePt t="67451" x="6337300" y="5899150"/>
          <p14:tracePt t="67460" x="6337300" y="5908675"/>
          <p14:tracePt t="67465" x="6337300" y="5918200"/>
          <p14:tracePt t="67472" x="6337300" y="5926138"/>
          <p14:tracePt t="67488" x="6337300" y="5935663"/>
          <p14:tracePt t="67502" x="6337300" y="5945188"/>
          <p14:tracePt t="67524" x="6337300" y="5954713"/>
          <p14:tracePt t="67531" x="6337300" y="5972175"/>
          <p14:tracePt t="67546" x="6337300" y="5981700"/>
          <p14:tracePt t="67553" x="6329363" y="5991225"/>
          <p14:tracePt t="67568" x="6329363" y="5999163"/>
          <p14:tracePt t="67626" x="6337300" y="5999163"/>
          <p14:tracePt t="67633" x="6346825" y="5999163"/>
          <p14:tracePt t="67641" x="6373813" y="5991225"/>
          <p14:tracePt t="67648" x="6392863" y="5981700"/>
          <p14:tracePt t="67655" x="6410325" y="5981700"/>
          <p14:tracePt t="67662" x="6429375" y="5962650"/>
          <p14:tracePt t="67670" x="6456363" y="5962650"/>
          <p14:tracePt t="67678" x="6492875" y="5954713"/>
          <p14:tracePt t="67685" x="6521450" y="5954713"/>
          <p14:tracePt t="67693" x="6575425" y="5954713"/>
          <p14:tracePt t="67699" x="6630988" y="5954713"/>
          <p14:tracePt t="67706" x="6684963" y="5954713"/>
          <p14:tracePt t="67713" x="6748463" y="5935663"/>
          <p14:tracePt t="67721" x="6840538" y="5935663"/>
          <p14:tracePt t="67728" x="6913563" y="5935663"/>
          <p14:tracePt t="67735" x="7040563" y="5945188"/>
          <p14:tracePt t="67743" x="7113588" y="5954713"/>
          <p14:tracePt t="67750" x="7242175" y="5954713"/>
          <p14:tracePt t="67758" x="7305675" y="5991225"/>
          <p14:tracePt t="67765" x="7407275" y="6008688"/>
          <p14:tracePt t="67772" x="7497763" y="6008688"/>
          <p14:tracePt t="67779" x="7607300" y="6027738"/>
          <p14:tracePt t="67786" x="7699375" y="6035675"/>
          <p14:tracePt t="67794" x="7872413" y="6064250"/>
          <p14:tracePt t="67801" x="7945438" y="6081713"/>
          <p14:tracePt t="67810" x="8018463" y="6091238"/>
          <p14:tracePt t="67815" x="8101013" y="6118225"/>
          <p14:tracePt t="67823" x="8174038" y="6127750"/>
          <p14:tracePt t="67830" x="8237538" y="6127750"/>
          <p14:tracePt t="67837" x="8293100" y="6145213"/>
          <p14:tracePt t="67845" x="8337550" y="6154738"/>
          <p14:tracePt t="67852" x="8374063" y="6164263"/>
          <p14:tracePt t="67860" x="8420100" y="6173788"/>
          <p14:tracePt t="67867" x="8447088" y="6181725"/>
          <p14:tracePt t="67874" x="8483600" y="6181725"/>
          <p14:tracePt t="67882" x="8512175" y="6191250"/>
          <p14:tracePt t="67889" x="8529638" y="6191250"/>
          <p14:tracePt t="67896" x="8556625" y="6200775"/>
          <p14:tracePt t="67903" x="8575675" y="6227763"/>
          <p14:tracePt t="67911" x="8621713" y="6227763"/>
          <p14:tracePt t="67918" x="8658225" y="6246813"/>
          <p14:tracePt t="67926" x="8721725" y="6246813"/>
          <p14:tracePt t="67933" x="8775700" y="6254750"/>
          <p14:tracePt t="67940" x="8848725" y="6254750"/>
          <p14:tracePt t="67947" x="8913813" y="6273800"/>
          <p14:tracePt t="67954" x="9004300" y="6283325"/>
          <p14:tracePt t="67962" x="9077325" y="6283325"/>
          <p14:tracePt t="67969" x="9123363" y="6291263"/>
          <p14:tracePt t="67976" x="9159875" y="6291263"/>
          <p14:tracePt t="67983" x="9232900" y="6291263"/>
          <p14:tracePt t="67991" x="9288463" y="6291263"/>
          <p14:tracePt t="68010" x="9442450" y="6310313"/>
          <p14:tracePt t="68013" x="9478963" y="6310313"/>
          <p14:tracePt t="68020" x="9525000" y="6310313"/>
          <p14:tracePt t="68028" x="9580563" y="6310313"/>
          <p14:tracePt t="68034" x="9607550" y="6310313"/>
          <p14:tracePt t="68044" x="9634538" y="6310313"/>
          <p14:tracePt t="68049" x="9653588" y="6310313"/>
          <p14:tracePt t="68056" x="9680575" y="6310313"/>
          <p14:tracePt t="68063" x="9698038" y="6310313"/>
          <p14:tracePt t="68071" x="9717088" y="6310313"/>
          <p14:tracePt t="68078" x="9744075" y="6310313"/>
          <p14:tracePt t="68086" x="9753600" y="6310313"/>
          <p14:tracePt t="68094" x="9772650" y="6310313"/>
          <p14:tracePt t="68101" x="9780588" y="6310313"/>
          <p14:tracePt t="68108" x="9799638" y="6310313"/>
          <p14:tracePt t="68122" x="9826625" y="6310313"/>
          <p14:tracePt t="68129" x="9836150" y="6310313"/>
          <p14:tracePt t="68136" x="9845675" y="6310313"/>
          <p14:tracePt t="68144" x="9853613" y="6310313"/>
          <p14:tracePt t="68151" x="9863138" y="6310313"/>
          <p14:tracePt t="68159" x="9872663" y="6310313"/>
          <p14:tracePt t="68166" x="9872663" y="6300788"/>
          <p14:tracePt t="68173" x="9882188" y="6300788"/>
          <p14:tracePt t="68188" x="9890125" y="6291263"/>
          <p14:tracePt t="68283" x="9890125" y="6283325"/>
          <p14:tracePt t="68290" x="9882188" y="6283325"/>
          <p14:tracePt t="68297" x="9882188" y="6273800"/>
          <p14:tracePt t="68305" x="9872663" y="6273800"/>
          <p14:tracePt t="68312" x="9863138" y="6273800"/>
          <p14:tracePt t="68319" x="9853613" y="6273800"/>
          <p14:tracePt t="68327" x="9845675" y="6273800"/>
          <p14:tracePt t="68335" x="9817100" y="6264275"/>
          <p14:tracePt t="68342" x="9799638" y="6254750"/>
          <p14:tracePt t="68348" x="9772650" y="6254750"/>
          <p14:tracePt t="68355" x="9744075" y="6237288"/>
          <p14:tracePt t="68363" x="9671050" y="6237288"/>
          <p14:tracePt t="68370" x="9644063" y="6227763"/>
          <p14:tracePt t="68378" x="9571038" y="6218238"/>
          <p14:tracePt t="68385" x="9561513" y="6218238"/>
          <p14:tracePt t="68393" x="9471025" y="6191250"/>
          <p14:tracePt t="68399" x="9442450" y="6191250"/>
          <p14:tracePt t="68407" x="9415463" y="6181725"/>
          <p14:tracePt t="68415" x="9342438" y="6173788"/>
          <p14:tracePt t="68422" x="9315450" y="6164263"/>
          <p14:tracePt t="68429" x="9269413" y="6164263"/>
          <p14:tracePt t="68436" x="9242425" y="6164263"/>
          <p14:tracePt t="68444" x="9186863" y="6145213"/>
          <p14:tracePt t="68451" x="9150350" y="6145213"/>
          <p14:tracePt t="68459" x="9113838" y="6145213"/>
          <p14:tracePt t="68465" x="9013825" y="6127750"/>
          <p14:tracePt t="68472" x="8940800" y="6127750"/>
          <p14:tracePt t="68480" x="8794750" y="6127750"/>
          <p14:tracePt t="68487" x="8685213" y="6145213"/>
          <p14:tracePt t="68494" x="8575675" y="6145213"/>
          <p14:tracePt t="68502" x="8429625" y="6145213"/>
          <p14:tracePt t="68510" x="8337550" y="6145213"/>
          <p14:tracePt t="68516" x="8264525" y="6145213"/>
          <p14:tracePt t="68523" x="8164513" y="6154738"/>
          <p14:tracePt t="68531" x="8091488" y="6154738"/>
          <p14:tracePt t="68538" x="8035925" y="6173788"/>
          <p14:tracePt t="68546" x="7999413" y="6181725"/>
          <p14:tracePt t="68553" x="7962900" y="6191250"/>
          <p14:tracePt t="68560" x="7935913" y="6191250"/>
          <p14:tracePt t="68567" x="7908925" y="6200775"/>
          <p14:tracePt t="68576" x="7908925" y="6210300"/>
          <p14:tracePt t="68582" x="7889875" y="6210300"/>
          <p14:tracePt t="68589" x="7881938" y="6210300"/>
          <p14:tracePt t="68596" x="7872413" y="6210300"/>
          <p14:tracePt t="68604" x="7862888" y="6210300"/>
          <p14:tracePt t="68611" x="7853363" y="6210300"/>
          <p14:tracePt t="68640" x="7845425" y="6210300"/>
          <p14:tracePt t="68663" x="7835900" y="6210300"/>
          <p14:tracePt t="68669" x="7826375" y="6210300"/>
          <p14:tracePt t="68677" x="7808913" y="6210300"/>
          <p14:tracePt t="68684" x="7799388" y="6210300"/>
          <p14:tracePt t="68693" x="7789863" y="6200775"/>
          <p14:tracePt t="68706" x="7780338" y="6200775"/>
          <p14:tracePt t="68713" x="7762875" y="6191250"/>
          <p14:tracePt t="68721" x="7753350" y="6181725"/>
          <p14:tracePt t="68728" x="7743825" y="6181725"/>
          <p14:tracePt t="68735" x="7716838" y="6173788"/>
          <p14:tracePt t="68743" x="7707313" y="6173788"/>
          <p14:tracePt t="68750" x="7699375" y="6164263"/>
          <p14:tracePt t="68757" x="7662863" y="6145213"/>
          <p14:tracePt t="68764" x="7626350" y="6145213"/>
          <p14:tracePt t="68772" x="7589838" y="6145213"/>
          <p14:tracePt t="68779" x="7561263" y="6145213"/>
          <p14:tracePt t="68787" x="7480300" y="6164263"/>
          <p14:tracePt t="68794" x="7378700" y="6173788"/>
          <p14:tracePt t="68801" x="7324725" y="6173788"/>
          <p14:tracePt t="68810" x="7288213" y="6173788"/>
          <p14:tracePt t="68816" x="7232650" y="6173788"/>
          <p14:tracePt t="68823" x="7159625" y="6173788"/>
          <p14:tracePt t="68831" x="7123113" y="6181725"/>
          <p14:tracePt t="68837" x="7096125" y="6191250"/>
          <p14:tracePt t="68845" x="7059613" y="6191250"/>
          <p14:tracePt t="68852" x="7023100" y="6191250"/>
          <p14:tracePt t="68859" x="7004050" y="6200775"/>
          <p14:tracePt t="68866" x="6986588" y="6200775"/>
          <p14:tracePt t="68881" x="6967538" y="6200775"/>
          <p14:tracePt t="68888" x="6959600" y="6200775"/>
          <p14:tracePt t="68896" x="6950075" y="6200775"/>
          <p14:tracePt t="73210" x="6959600" y="6200775"/>
          <p14:tracePt t="73218" x="6977063" y="6181725"/>
          <p14:tracePt t="73233" x="6996113" y="6173788"/>
          <p14:tracePt t="73235" x="7013575" y="6164263"/>
          <p14:tracePt t="73240" x="7059613" y="6145213"/>
          <p14:tracePt t="73247" x="7105650" y="6137275"/>
          <p14:tracePt t="73254" x="7150100" y="6108700"/>
          <p14:tracePt t="73262" x="7186613" y="6100763"/>
          <p14:tracePt t="73269" x="7215188" y="6091238"/>
          <p14:tracePt t="73277" x="7259638" y="6081713"/>
          <p14:tracePt t="73284" x="7278688" y="6072188"/>
          <p14:tracePt t="73291" x="7296150" y="6064250"/>
          <p14:tracePt t="73298" x="7315200" y="6064250"/>
          <p14:tracePt t="73305" x="7324725" y="6064250"/>
          <p14:tracePt t="73313" x="7351713" y="6064250"/>
          <p14:tracePt t="73328" x="7361238" y="6064250"/>
          <p14:tracePt t="73344" x="7370763" y="6064250"/>
          <p14:tracePt t="73415" x="7370763" y="6072188"/>
          <p14:tracePt t="73422" x="7361238" y="6072188"/>
          <p14:tracePt t="73430" x="7351713" y="6072188"/>
          <p14:tracePt t="73437" x="7324725" y="6072188"/>
          <p14:tracePt t="73445" x="7305675" y="6072188"/>
          <p14:tracePt t="73452" x="7278688" y="6072188"/>
          <p14:tracePt t="73460" x="7232650" y="6072188"/>
          <p14:tracePt t="73466" x="7205663" y="6064250"/>
          <p14:tracePt t="73473" x="7196138" y="6064250"/>
          <p14:tracePt t="73481" x="7123113" y="6045200"/>
          <p14:tracePt t="73488" x="7096125" y="6035675"/>
          <p14:tracePt t="73495" x="7059613" y="6008688"/>
          <p14:tracePt t="73503" x="6967538" y="5962650"/>
          <p14:tracePt t="73510" x="6886575" y="5926138"/>
          <p14:tracePt t="73517" x="6804025" y="5872163"/>
          <p14:tracePt t="73525" x="6721475" y="5826125"/>
          <p14:tracePt t="73532" x="6638925" y="5770563"/>
          <p14:tracePt t="73539" x="6565900" y="5707063"/>
          <p14:tracePt t="73546" x="6538913" y="5670550"/>
          <p14:tracePt t="73554" x="6492875" y="5634038"/>
          <p14:tracePt t="73561" x="6475413" y="5607050"/>
          <p14:tracePt t="73568" x="6446838" y="5580063"/>
          <p14:tracePt t="73577" x="6402388" y="5534025"/>
          <p14:tracePt t="73583" x="6392863" y="5434013"/>
          <p14:tracePt t="73590" x="6392863" y="5378450"/>
          <p14:tracePt t="73597" x="6392863" y="5305425"/>
          <p14:tracePt t="73605" x="6392863" y="5214938"/>
          <p14:tracePt t="73612" x="6392863" y="5168900"/>
          <p14:tracePt t="73619" x="6410325" y="5141913"/>
          <p14:tracePt t="73627" x="6410325" y="5086350"/>
          <p14:tracePt t="73634" x="6410325" y="5068888"/>
          <p14:tracePt t="73641" x="6419850" y="5049838"/>
          <p14:tracePt t="73648" x="6419850" y="5022850"/>
          <p14:tracePt t="73656" x="6419850" y="5003800"/>
          <p14:tracePt t="73663" x="6429375" y="4986338"/>
          <p14:tracePt t="73670" x="6429375" y="4967288"/>
          <p14:tracePt t="73678" x="6429375" y="4922838"/>
          <p14:tracePt t="73685" x="6429375" y="4894263"/>
          <p14:tracePt t="73693" x="6429375" y="4811713"/>
          <p14:tracePt t="73700" x="6429375" y="4702175"/>
          <p14:tracePt t="73707" x="6410325" y="4538663"/>
          <p14:tracePt t="73714" x="6383338" y="4456113"/>
          <p14:tracePt t="73721" x="6365875" y="4410075"/>
          <p14:tracePt t="73729" x="6356350" y="4383088"/>
          <p14:tracePt t="73736" x="6346825" y="4373563"/>
          <p14:tracePt t="73743" x="6337300" y="4365625"/>
          <p14:tracePt t="73751" x="6329363" y="4365625"/>
          <p14:tracePt t="73758" x="6310313" y="4365625"/>
          <p14:tracePt t="73765" x="6283325" y="4365625"/>
          <p14:tracePt t="73773" x="6264275" y="4365625"/>
          <p14:tracePt t="73780" x="6256338" y="4365625"/>
          <p14:tracePt t="73787" x="6227763" y="4365625"/>
          <p14:tracePt t="73795" x="6219825" y="4365625"/>
          <p14:tracePt t="73802" x="6183313" y="4373563"/>
          <p14:tracePt t="73810" x="6183313" y="4383088"/>
          <p14:tracePt t="73816" x="6164263" y="4402138"/>
          <p14:tracePt t="73824" x="6146800" y="4419600"/>
          <p14:tracePt t="73831" x="6118225" y="4438650"/>
          <p14:tracePt t="73838" x="6091238" y="4446588"/>
          <p14:tracePt t="73846" x="6081713" y="4456113"/>
          <p14:tracePt t="73853" x="6073775" y="4465638"/>
          <p14:tracePt t="73861" x="6073775" y="4475163"/>
          <p14:tracePt t="73875" x="6073775" y="4483100"/>
          <p14:tracePt t="73897" x="6073775" y="4492625"/>
          <p14:tracePt t="73904" x="6081713" y="4492625"/>
          <p14:tracePt t="73912" x="6110288" y="4492625"/>
          <p14:tracePt t="73919" x="6127750" y="4502150"/>
          <p14:tracePt t="73933" x="6173788" y="4502150"/>
          <p14:tracePt t="73940" x="6191250" y="4502150"/>
          <p14:tracePt t="73955" x="6227763" y="4502150"/>
          <p14:tracePt t="73962" x="6237288" y="4502150"/>
          <p14:tracePt t="73970" x="6246813" y="4502150"/>
          <p14:tracePt t="73984" x="6246813" y="4511675"/>
          <p14:tracePt t="73999" x="6246813" y="4519613"/>
          <p14:tracePt t="74006" x="6246813" y="4529138"/>
          <p14:tracePt t="74021" x="6246813" y="4538663"/>
          <p14:tracePt t="74028" x="6237288" y="4548188"/>
          <p14:tracePt t="74035" x="6227763" y="4548188"/>
          <p14:tracePt t="74050" x="6210300" y="4548188"/>
          <p14:tracePt t="74065" x="6200775" y="4548188"/>
          <p14:tracePt t="74072" x="6191250" y="4548188"/>
          <p14:tracePt t="74101" x="6191250" y="4529138"/>
          <p14:tracePt t="74109" x="6191250" y="4511675"/>
          <p14:tracePt t="74116" x="6191250" y="4492625"/>
          <p14:tracePt t="74123" x="6191250" y="4475163"/>
          <p14:tracePt t="74130" x="6191250" y="4465638"/>
          <p14:tracePt t="74138" x="6191250" y="4456113"/>
          <p14:tracePt t="74167" x="6183313" y="4446588"/>
          <p14:tracePt t="74174" x="6173788" y="4438650"/>
          <p14:tracePt t="74182" x="6173788" y="4429125"/>
          <p14:tracePt t="74189" x="6164263" y="4419600"/>
          <p14:tracePt t="74196" x="6154738" y="4410075"/>
          <p14:tracePt t="74203" x="6154738" y="4402138"/>
          <p14:tracePt t="74211" x="6146800" y="4392613"/>
          <p14:tracePt t="74218" x="6146800" y="4383088"/>
          <p14:tracePt t="74226" x="6146800" y="4373563"/>
          <p14:tracePt t="74247" x="6146800" y="4365625"/>
          <p14:tracePt t="74254" x="6146800" y="4356100"/>
          <p14:tracePt t="74262" x="6146800" y="4346575"/>
          <p14:tracePt t="74277" x="6146800" y="4337050"/>
          <p14:tracePt t="74283" x="6146800" y="4300538"/>
          <p14:tracePt t="74298" x="6154738" y="4264025"/>
          <p14:tracePt t="74306" x="6173788" y="4219575"/>
          <p14:tracePt t="74313" x="6191250" y="4173538"/>
          <p14:tracePt t="74328" x="6227763" y="4090988"/>
          <p14:tracePt t="74335" x="6227763" y="4064000"/>
          <p14:tracePt t="74343" x="6227763" y="4044950"/>
          <p14:tracePt t="74349" x="6227763" y="4027488"/>
          <p14:tracePt t="74356" x="6227763" y="4017963"/>
          <p14:tracePt t="74364" x="6227763" y="4008438"/>
          <p14:tracePt t="74379" x="6227763" y="3981450"/>
          <p14:tracePt t="74386" x="6219825" y="3963988"/>
          <p14:tracePt t="74393" x="6219825" y="3944938"/>
          <p14:tracePt t="74400" x="6210300" y="3927475"/>
          <p14:tracePt t="74408" x="6191250" y="3881438"/>
          <p14:tracePt t="74415" x="6173788" y="3835400"/>
          <p14:tracePt t="74422" x="6164263" y="3808413"/>
          <p14:tracePt t="74430" x="6127750" y="3743325"/>
          <p14:tracePt t="74437" x="6118225" y="3706813"/>
          <p14:tracePt t="74445" x="6110288" y="3662363"/>
          <p14:tracePt t="74452" x="6081713" y="3616325"/>
          <p14:tracePt t="74460" x="6073775" y="3589338"/>
          <p14:tracePt t="74466" x="6064250" y="3560763"/>
          <p14:tracePt t="74473" x="6054725" y="3533775"/>
          <p14:tracePt t="74481" x="6054725" y="3524250"/>
          <p14:tracePt t="74488" x="6037263" y="3516313"/>
          <p14:tracePt t="74495" x="6037263" y="3506788"/>
          <p14:tracePt t="74503" x="6037263" y="3487738"/>
          <p14:tracePt t="74510" x="6037263" y="3479800"/>
          <p14:tracePt t="79591" x="6054725" y="3451225"/>
          <p14:tracePt t="79599" x="6110288" y="3387725"/>
          <p14:tracePt t="79606" x="6173788" y="3305175"/>
          <p14:tracePt t="79613" x="6210300" y="3251200"/>
          <p14:tracePt t="79621" x="6273800" y="3205163"/>
          <p14:tracePt t="79628" x="6310313" y="3168650"/>
          <p14:tracePt t="79635" x="6337300" y="3141663"/>
          <p14:tracePt t="79644" x="6356350" y="3132138"/>
          <p14:tracePt t="79650" x="6392863" y="3105150"/>
          <p14:tracePt t="79657" x="6402388" y="3105150"/>
          <p14:tracePt t="79665" x="6410325" y="3105150"/>
          <p14:tracePt t="79679" x="6429375" y="3105150"/>
          <p14:tracePt t="79686" x="6438900" y="3095625"/>
          <p14:tracePt t="79694" x="6446838" y="3095625"/>
          <p14:tracePt t="79701" x="6465888" y="3095625"/>
          <p14:tracePt t="79708" x="6475413" y="3095625"/>
          <p14:tracePt t="79723" x="6483350" y="3095625"/>
          <p14:tracePt t="79774" x="6483350" y="3114675"/>
          <p14:tracePt t="79781" x="6483350" y="3122613"/>
          <p14:tracePt t="79788" x="6483350" y="3132138"/>
          <p14:tracePt t="79796" x="6483350" y="3141663"/>
          <p14:tracePt t="79803" x="6483350" y="3151188"/>
          <p14:tracePt t="79811" x="6475413" y="3151188"/>
          <p14:tracePt t="79818" x="6475413" y="3159125"/>
          <p14:tracePt t="79825" x="6456363" y="3159125"/>
          <p14:tracePt t="79832" x="6446838" y="3159125"/>
          <p14:tracePt t="79840" x="6438900" y="3168650"/>
          <p14:tracePt t="79847" x="6429375" y="3178175"/>
          <p14:tracePt t="79854" x="6429375" y="3195638"/>
          <p14:tracePt t="79862" x="6402388" y="3205163"/>
          <p14:tracePt t="79869" x="6365875" y="3214688"/>
          <p14:tracePt t="79878" x="6346825" y="3224213"/>
          <p14:tracePt t="79883" x="6319838" y="3224213"/>
          <p14:tracePt t="79891" x="6300788" y="3224213"/>
          <p14:tracePt t="79898" x="6292850" y="3224213"/>
          <p14:tracePt t="79905" x="6273800" y="3224213"/>
          <p14:tracePt t="79913" x="6264275" y="3224213"/>
          <p14:tracePt t="79920" x="6256338" y="3224213"/>
          <p14:tracePt t="79979" x="6246813" y="3224213"/>
          <p14:tracePt t="80533" x="6246813" y="3241675"/>
          <p14:tracePt t="80540" x="6246813" y="3251200"/>
          <p14:tracePt t="80548" x="6246813" y="3297238"/>
          <p14:tracePt t="80555" x="6237288" y="3324225"/>
          <p14:tracePt t="80563" x="6237288" y="3360738"/>
          <p14:tracePt t="80569" x="6227763" y="3424238"/>
          <p14:tracePt t="80577" x="6219825" y="3460750"/>
          <p14:tracePt t="80584" x="6210300" y="3487738"/>
          <p14:tracePt t="80591" x="6210300" y="3524250"/>
          <p14:tracePt t="80599" x="6200775" y="3560763"/>
          <p14:tracePt t="80606" x="6200775" y="3579813"/>
          <p14:tracePt t="80613" x="6191250" y="3597275"/>
          <p14:tracePt t="80621" x="6191250" y="3625850"/>
          <p14:tracePt t="80628" x="6191250" y="3633788"/>
          <p14:tracePt t="80635" x="6183313" y="3643313"/>
          <p14:tracePt t="80644" x="6183313" y="3652838"/>
          <p14:tracePt t="80650" x="6183313" y="3670300"/>
          <p14:tracePt t="80657" x="6183313" y="3679825"/>
          <p14:tracePt t="80664" x="6173788" y="3698875"/>
          <p14:tracePt t="80672" x="6173788" y="3743325"/>
          <p14:tracePt t="80679" x="6173788" y="3771900"/>
          <p14:tracePt t="80686" x="6173788" y="3835400"/>
          <p14:tracePt t="80694" x="6173788" y="3871913"/>
          <p14:tracePt t="80701" x="6173788" y="3954463"/>
          <p14:tracePt t="80708" x="6173788" y="4027488"/>
          <p14:tracePt t="80716" x="6173788" y="4117975"/>
          <p14:tracePt t="80723" x="6191250" y="4183063"/>
          <p14:tracePt t="80730" x="6191250" y="4219575"/>
          <p14:tracePt t="80737" x="6191250" y="4273550"/>
          <p14:tracePt t="80745" x="6200775" y="4319588"/>
          <p14:tracePt t="80752" x="6210300" y="4373563"/>
          <p14:tracePt t="80761" x="6210300" y="4419600"/>
          <p14:tracePt t="80767" x="6219825" y="4446588"/>
          <p14:tracePt t="80774" x="6219825" y="4475163"/>
          <p14:tracePt t="80781" x="6219825" y="4483100"/>
          <p14:tracePt t="80788" x="6227763" y="4511675"/>
          <p14:tracePt t="80796" x="6237288" y="4529138"/>
          <p14:tracePt t="80803" x="6246813" y="4538663"/>
          <p14:tracePt t="80811" x="6264275" y="4548188"/>
          <p14:tracePt t="80825" x="6273800" y="4548188"/>
          <p14:tracePt t="80832" x="6292850" y="4548188"/>
          <p14:tracePt t="80847" x="6300788" y="4548188"/>
          <p14:tracePt t="80854" x="6310313" y="4548188"/>
          <p14:tracePt t="80862" x="6337300" y="4538663"/>
          <p14:tracePt t="80869" x="6346825" y="4538663"/>
          <p14:tracePt t="80878" x="6373813" y="4529138"/>
          <p14:tracePt t="80883" x="6392863" y="4519613"/>
          <p14:tracePt t="80891" x="6438900" y="4492625"/>
          <p14:tracePt t="80898" x="6465888" y="4475163"/>
          <p14:tracePt t="80905" x="6483350" y="4465638"/>
          <p14:tracePt t="80913" x="6502400" y="4456113"/>
          <p14:tracePt t="80920" x="6538913" y="4446588"/>
          <p14:tracePt t="80927" x="6557963" y="4438650"/>
          <p14:tracePt t="80934" x="6575425" y="4429125"/>
          <p14:tracePt t="80942" x="6594475" y="4419600"/>
          <p14:tracePt t="80949" x="6602413" y="4419600"/>
          <p14:tracePt t="80956" x="6621463" y="4402138"/>
          <p14:tracePt t="80986" x="6630988" y="4402138"/>
          <p14:tracePt t="81073" x="6611938" y="4402138"/>
          <p14:tracePt t="81081" x="6594475" y="4402138"/>
          <p14:tracePt t="81088" x="6565900" y="4402138"/>
          <p14:tracePt t="81095" x="6548438" y="4402138"/>
          <p14:tracePt t="81102" x="6502400" y="4419600"/>
          <p14:tracePt t="81111" x="6483350" y="4429125"/>
          <p14:tracePt t="81117" x="6456363" y="4438650"/>
          <p14:tracePt t="81124" x="6429375" y="4446588"/>
          <p14:tracePt t="81132" x="6402388" y="4446588"/>
          <p14:tracePt t="81139" x="6383338" y="4456113"/>
          <p14:tracePt t="81147" x="6365875" y="4456113"/>
          <p14:tracePt t="81153" x="6356350" y="4456113"/>
          <p14:tracePt t="81161" x="6346825" y="4456113"/>
          <p14:tracePt t="81168" x="6329363" y="4465638"/>
          <p14:tracePt t="81175" x="6310313" y="4465638"/>
          <p14:tracePt t="81183" x="6300788" y="4475163"/>
          <p14:tracePt t="81190" x="6292850" y="4483100"/>
          <p14:tracePt t="81197" x="6283325" y="4483100"/>
          <p14:tracePt t="81205" x="6273800" y="4502150"/>
          <p14:tracePt t="81212" x="6264275" y="4502150"/>
          <p14:tracePt t="81219" x="6256338" y="4511675"/>
          <p14:tracePt t="81227" x="6256338" y="4519613"/>
          <p14:tracePt t="81234" x="6246813" y="4529138"/>
          <p14:tracePt t="81247" x="6237288" y="4538663"/>
          <p14:tracePt t="81249" x="6227763" y="4548188"/>
          <p14:tracePt t="81256" x="6219825" y="4548188"/>
          <p14:tracePt t="81263" x="6219825" y="4556125"/>
          <p14:tracePt t="81270" x="6219825" y="4565650"/>
          <p14:tracePt t="81279" x="6210300" y="4584700"/>
          <p14:tracePt t="81285" x="6210300" y="4611688"/>
          <p14:tracePt t="81292" x="6200775" y="4621213"/>
          <p14:tracePt t="81300" x="6200775" y="4648200"/>
          <p14:tracePt t="81307" x="6200775" y="4665663"/>
          <p14:tracePt t="81314" x="6200775" y="4694238"/>
          <p14:tracePt t="81321" x="6200775" y="4711700"/>
          <p14:tracePt t="81329" x="6200775" y="4730750"/>
          <p14:tracePt t="81336" x="6200775" y="4738688"/>
          <p14:tracePt t="81344" x="6200775" y="4757738"/>
          <p14:tracePt t="81350" x="6200775" y="4767263"/>
          <p14:tracePt t="81358" x="6200775" y="4784725"/>
          <p14:tracePt t="81365" x="6200775" y="4803775"/>
          <p14:tracePt t="81372" x="6200775" y="4821238"/>
          <p14:tracePt t="81380" x="6200775" y="4840288"/>
          <p14:tracePt t="81387" x="6191250" y="4867275"/>
          <p14:tracePt t="81394" x="6173788" y="4894263"/>
          <p14:tracePt t="81402" x="6173788" y="4913313"/>
          <p14:tracePt t="81409" x="6164263" y="4930775"/>
          <p14:tracePt t="81416" x="6154738" y="4930775"/>
          <p14:tracePt t="81423" x="6146800" y="4967288"/>
          <p14:tracePt t="81431" x="6137275" y="4986338"/>
          <p14:tracePt t="81438" x="6127750" y="4995863"/>
          <p14:tracePt t="81446" x="6118225" y="5022850"/>
          <p14:tracePt t="81453" x="6110288" y="5059363"/>
          <p14:tracePt t="81460" x="6100763" y="5076825"/>
          <p14:tracePt t="81467" x="6081713" y="5095875"/>
          <p14:tracePt t="81475" x="6073775" y="5113338"/>
          <p14:tracePt t="81482" x="6064250" y="5132388"/>
          <p14:tracePt t="81489" x="6054725" y="5159375"/>
          <p14:tracePt t="81496" x="6045200" y="5178425"/>
          <p14:tracePt t="81504" x="6037263" y="5195888"/>
          <p14:tracePt t="81511" x="6027738" y="5232400"/>
          <p14:tracePt t="81518" x="6027738" y="5241925"/>
          <p14:tracePt t="81526" x="6018213" y="5251450"/>
          <p14:tracePt t="81533" x="6018213" y="5259388"/>
          <p14:tracePt t="84022" x="6027738" y="5278438"/>
          <p14:tracePt t="84030" x="6045200" y="5295900"/>
          <p14:tracePt t="84037" x="6064250" y="5314950"/>
          <p14:tracePt t="84045" x="6091238" y="5360988"/>
          <p14:tracePt t="84052" x="6137275" y="5387975"/>
          <p14:tracePt t="84059" x="6164263" y="5405438"/>
          <p14:tracePt t="84066" x="6191250" y="5424488"/>
          <p14:tracePt t="84074" x="6237288" y="5470525"/>
          <p14:tracePt t="84081" x="6273800" y="5507038"/>
          <p14:tracePt t="84088" x="6337300" y="5570538"/>
          <p14:tracePt t="84096" x="6392863" y="5634038"/>
          <p14:tracePt t="84103" x="6410325" y="5670550"/>
          <p14:tracePt t="84111" x="6475413" y="5753100"/>
          <p14:tracePt t="84117" x="6492875" y="5789613"/>
          <p14:tracePt t="84125" x="6529388" y="5816600"/>
          <p14:tracePt t="84132" x="6548438" y="5853113"/>
          <p14:tracePt t="84139" x="6575425" y="5872163"/>
          <p14:tracePt t="84147" x="6611938" y="5889625"/>
          <p14:tracePt t="84154" x="6630988" y="5908675"/>
          <p14:tracePt t="84162" x="6648450" y="5926138"/>
          <p14:tracePt t="84169" x="6675438" y="5954713"/>
          <p14:tracePt t="84176" x="6711950" y="5962650"/>
          <p14:tracePt t="84183" x="6740525" y="5972175"/>
          <p14:tracePt t="84190" x="6767513" y="5981700"/>
          <p14:tracePt t="84198" x="6804025" y="5991225"/>
          <p14:tracePt t="84205" x="6821488" y="5999163"/>
          <p14:tracePt t="84213" x="6840538" y="6008688"/>
          <p14:tracePt t="84220" x="6877050" y="6008688"/>
          <p14:tracePt t="84227" x="6894513" y="6018213"/>
          <p14:tracePt t="84234" x="6913563" y="6027738"/>
          <p14:tracePt t="84247" x="6923088" y="6045200"/>
          <p14:tracePt t="84249" x="6940550" y="6054725"/>
          <p14:tracePt t="84263" x="6977063" y="6081713"/>
          <p14:tracePt t="84271" x="6986588" y="6091238"/>
          <p14:tracePt t="84279" x="6996113" y="6100763"/>
          <p14:tracePt t="84285" x="7013575" y="6118225"/>
          <p14:tracePt t="84293" x="7013575" y="6127750"/>
          <p14:tracePt t="84300" x="7032625" y="6145213"/>
          <p14:tracePt t="84315" x="7040563" y="6154738"/>
          <p14:tracePt t="84322" x="7040563" y="6164263"/>
          <p14:tracePt t="84329" x="7059613" y="6173788"/>
          <p14:tracePt t="84336" x="7069138" y="6181725"/>
          <p14:tracePt t="84344" x="7069138" y="6191250"/>
          <p14:tracePt t="84351" x="7069138" y="6200775"/>
          <p14:tracePt t="84358" x="7077075" y="6210300"/>
          <p14:tracePt t="84366" x="7086600" y="6227763"/>
          <p14:tracePt t="84373" x="7086600" y="6237288"/>
          <p14:tracePt t="84380" x="7105650" y="6254750"/>
          <p14:tracePt t="84387" x="7105650" y="6264275"/>
          <p14:tracePt t="84395" x="7105650" y="6273800"/>
          <p14:tracePt t="84402" x="7113588" y="6300788"/>
          <p14:tracePt t="84409" x="7113588" y="6310313"/>
          <p14:tracePt t="84417" x="7113588" y="6319838"/>
          <p14:tracePt t="84424" x="7123113" y="6327775"/>
          <p14:tracePt t="84431" x="7123113" y="6337300"/>
          <p14:tracePt t="84439" x="7123113" y="6346825"/>
          <p14:tracePt t="84446" x="7123113" y="6356350"/>
          <p14:tracePt t="84453" x="7123113" y="6364288"/>
          <p14:tracePt t="84461" x="7123113" y="6373813"/>
          <p14:tracePt t="84468" x="7123113" y="6392863"/>
          <p14:tracePt t="84475" x="7113588" y="6392863"/>
          <p14:tracePt t="84482" x="7113588" y="6400800"/>
          <p14:tracePt t="84490" x="7105650" y="6410325"/>
          <p14:tracePt t="84497" x="7096125" y="6419850"/>
          <p14:tracePt t="84504" x="7086600" y="6437313"/>
          <p14:tracePt t="84512" x="7069138" y="6456363"/>
          <p14:tracePt t="84519" x="7050088" y="6473825"/>
          <p14:tracePt t="84527" x="7040563" y="6483350"/>
          <p14:tracePt t="84533" x="7032625" y="6502400"/>
          <p14:tracePt t="84541" x="7023100" y="6510338"/>
          <p14:tracePt t="84548" x="7013575" y="6519863"/>
          <p14:tracePt t="84555" x="7004050" y="6519863"/>
          <p14:tracePt t="84563" x="6996113" y="6529388"/>
          <p14:tracePt t="84571" x="6996113" y="6538913"/>
          <p14:tracePt t="84578" x="6986588" y="6546850"/>
          <p14:tracePt t="84585" x="6967538" y="6565900"/>
          <p14:tracePt t="84592" x="6959600" y="6575425"/>
          <p14:tracePt t="84599" x="6950075" y="6583363"/>
          <p14:tracePt t="84606" x="6940550" y="6583363"/>
          <p14:tracePt t="84614" x="6931025" y="6592888"/>
          <p14:tracePt t="84621" x="6931025" y="6602413"/>
          <p14:tracePt t="84629" x="6923088" y="6611938"/>
          <p14:tracePt t="84636" x="6913563" y="6619875"/>
          <p14:tracePt t="84644" x="6904038" y="6619875"/>
          <p14:tracePt t="84650" x="6894513" y="6619875"/>
          <p14:tracePt t="84657" x="6877050" y="6619875"/>
          <p14:tracePt t="84672" x="6867525" y="6619875"/>
          <p14:tracePt t="84680" x="6858000" y="6619875"/>
          <p14:tracePt t="84695" x="6850063" y="6619875"/>
          <p14:tracePt t="84701" x="6840538" y="6619875"/>
          <p14:tracePt t="84716" x="6831013" y="6619875"/>
          <p14:tracePt t="84723" x="6821488" y="6619875"/>
          <p14:tracePt t="84738" x="6804025" y="6629400"/>
          <p14:tracePt t="84746" x="6794500" y="6629400"/>
          <p14:tracePt t="84752" x="6784975" y="6629400"/>
          <p14:tracePt t="84761" x="6777038" y="6629400"/>
          <p14:tracePt t="84767" x="6767513" y="6629400"/>
          <p14:tracePt t="84774" x="6757988" y="6648450"/>
          <p14:tracePt t="84789" x="6748463" y="6648450"/>
          <p14:tracePt t="84796" x="6748463" y="6656388"/>
          <p14:tracePt t="87294" x="6731000" y="6656388"/>
          <p14:tracePt t="87301" x="6721475" y="6648450"/>
          <p14:tracePt t="87308" x="6711950" y="6638925"/>
          <p14:tracePt t="87315" x="6704013" y="6629400"/>
          <p14:tracePt t="87323" x="6694488" y="6619875"/>
          <p14:tracePt t="87330" x="6684963" y="6619875"/>
          <p14:tracePt t="87337" x="6675438" y="6611938"/>
          <p14:tracePt t="87344" x="6667500" y="6602413"/>
          <p14:tracePt t="87351" x="6657975" y="6602413"/>
          <p14:tracePt t="87359" x="6657975" y="6583363"/>
          <p14:tracePt t="87366" x="6648450" y="6583363"/>
          <p14:tracePt t="87374" x="6638925" y="6565900"/>
          <p14:tracePt t="87381" x="6630988" y="6556375"/>
          <p14:tracePt t="87388" x="6630988" y="6546850"/>
          <p14:tracePt t="87396" x="6621463" y="6529388"/>
          <p14:tracePt t="87403" x="6611938" y="6519863"/>
          <p14:tracePt t="87411" x="6602413" y="6502400"/>
          <p14:tracePt t="87417" x="6584950" y="6483350"/>
          <p14:tracePt t="87425" x="6575425" y="6465888"/>
          <p14:tracePt t="87432" x="6565900" y="6446838"/>
          <p14:tracePt t="87439" x="6557963" y="6429375"/>
          <p14:tracePt t="87446" x="6548438" y="6400800"/>
          <p14:tracePt t="87454" x="6529388" y="6383338"/>
          <p14:tracePt t="87461" x="6521450" y="6346825"/>
          <p14:tracePt t="87468" x="6483350" y="6319838"/>
          <p14:tracePt t="87475" x="6465888" y="6291263"/>
          <p14:tracePt t="87483" x="6456363" y="6254750"/>
          <p14:tracePt t="87490" x="6446838" y="6227763"/>
          <p14:tracePt t="87497" x="6429375" y="6181725"/>
          <p14:tracePt t="87505" x="6419850" y="6154738"/>
          <p14:tracePt t="87513" x="6383338" y="6108700"/>
          <p14:tracePt t="87519" x="6373813" y="6081713"/>
          <p14:tracePt t="87528" x="6365875" y="6045200"/>
          <p14:tracePt t="87534" x="6356350" y="6035675"/>
          <p14:tracePt t="87541" x="6346825" y="6027738"/>
          <p14:tracePt t="87548" x="6346825" y="6018213"/>
          <p14:tracePt t="87556" x="6346825" y="6008688"/>
          <p14:tracePt t="87564" x="6337300" y="6008688"/>
          <p14:tracePt t="87571" x="6337300" y="5991225"/>
          <p14:tracePt t="87585" x="6329363" y="5991225"/>
          <p14:tracePt t="87592" x="6329363" y="5981700"/>
          <p14:tracePt t="87599" x="6329363" y="5972175"/>
          <p14:tracePt t="87615" x="6329363" y="5962650"/>
          <p14:tracePt t="87629" x="6319838" y="5935663"/>
          <p14:tracePt t="87651" x="6319838" y="5926138"/>
          <p14:tracePt t="87665" x="6319838" y="5908675"/>
          <p14:tracePt t="87680" x="6310313" y="5899150"/>
          <p14:tracePt t="87695" x="6292850" y="5881688"/>
          <p14:tracePt t="91104" x="6292850" y="5826125"/>
          <p14:tracePt t="91112" x="6300788" y="5762625"/>
          <p14:tracePt t="91119" x="6310313" y="5689600"/>
          <p14:tracePt t="91126" x="6337300" y="5561013"/>
          <p14:tracePt t="91133" x="6402388" y="5214938"/>
          <p14:tracePt t="91141" x="6483350" y="4848225"/>
          <p14:tracePt t="91148" x="6538913" y="4592638"/>
          <p14:tracePt t="91155" x="6565900" y="4383088"/>
          <p14:tracePt t="91163" x="6565900" y="4219575"/>
          <p14:tracePt t="91170" x="6584950" y="4054475"/>
          <p14:tracePt t="91178" x="6584950" y="3927475"/>
          <p14:tracePt t="91184" x="6638925" y="3662363"/>
          <p14:tracePt t="91192" x="6675438" y="3414713"/>
          <p14:tracePt t="91199" x="6684963" y="3224213"/>
          <p14:tracePt t="91206" x="6704013" y="3086100"/>
          <p14:tracePt t="91214" x="6748463" y="2876550"/>
          <p14:tracePt t="91221" x="6804025" y="2620963"/>
          <p14:tracePt t="91228" x="6804025" y="2547938"/>
          <p14:tracePt t="91235" x="6858000" y="2309813"/>
          <p14:tracePt t="91243" x="6867525" y="2146300"/>
          <p14:tracePt t="91250" x="6923088" y="1881188"/>
          <p14:tracePt t="91257" x="6923088" y="1789113"/>
          <p14:tracePt t="91265" x="6923088" y="1698625"/>
          <p14:tracePt t="91272" x="6923088" y="1625600"/>
          <p14:tracePt t="91280" x="6923088" y="1552575"/>
          <p14:tracePt t="91287" x="6923088" y="1479550"/>
          <p14:tracePt t="91295" x="6923088" y="1406525"/>
          <p14:tracePt t="91301" x="6923088" y="1360488"/>
          <p14:tracePt t="91308" x="6923088" y="1333500"/>
          <p14:tracePt t="91316" x="6913563" y="1306513"/>
          <p14:tracePt t="91324" x="6913563" y="1270000"/>
          <p14:tracePt t="91330" x="6904038" y="1233488"/>
          <p14:tracePt t="91338" x="6894513" y="1214438"/>
          <p14:tracePt t="91346" x="6886575" y="1196975"/>
          <p14:tracePt t="91352" x="6877050" y="1177925"/>
          <p14:tracePt t="91360" x="6867525" y="1160463"/>
          <p14:tracePt t="91368" x="6850063" y="1123950"/>
          <p14:tracePt t="91375" x="6821488" y="1104900"/>
          <p14:tracePt t="91381" x="6813550" y="1087438"/>
          <p14:tracePt t="91389" x="6804025" y="1068388"/>
          <p14:tracePt t="91396" x="6784975" y="1058863"/>
          <p14:tracePt t="91404" x="6777038" y="1058863"/>
          <p14:tracePt t="91412" x="6748463" y="1031875"/>
          <p14:tracePt t="91425" x="6721475" y="1031875"/>
          <p14:tracePt t="91433" x="6704013" y="1031875"/>
          <p14:tracePt t="91440" x="6657975" y="1058863"/>
          <p14:tracePt t="91447" x="6638925" y="1077913"/>
          <p14:tracePt t="91455" x="6621463" y="1095375"/>
          <p14:tracePt t="91462" x="6611938" y="1104900"/>
          <p14:tracePt t="91469" x="6594475" y="1131888"/>
          <p14:tracePt t="91476" x="6565900" y="1177925"/>
          <p14:tracePt t="91484" x="6548438" y="1233488"/>
          <p14:tracePt t="91491" x="6521450" y="1277938"/>
          <p14:tracePt t="91499" x="6511925" y="1314450"/>
          <p14:tracePt t="91506" x="6502400" y="1343025"/>
          <p14:tracePt t="91513" x="6475413" y="1360488"/>
          <p14:tracePt t="91520" x="6446838" y="1406525"/>
          <p14:tracePt t="91528" x="6438900" y="1423988"/>
          <p14:tracePt t="91535" x="6429375" y="1443038"/>
          <p14:tracePt t="91542" x="6419850" y="1452563"/>
          <p14:tracePt t="91550" x="6402388" y="1479550"/>
          <p14:tracePt t="91557" x="6392863" y="1489075"/>
          <p14:tracePt t="91564" x="6383338" y="1497013"/>
          <p14:tracePt t="91572" x="6373813" y="1506538"/>
          <p14:tracePt t="91580" x="6365875" y="1516063"/>
          <p14:tracePt t="91586" x="6365875" y="1525588"/>
          <p14:tracePt t="91594" x="6365875" y="1533525"/>
          <p14:tracePt t="91601" x="6356350" y="1570038"/>
          <p14:tracePt t="91608" x="6356350" y="1579563"/>
          <p14:tracePt t="91616" x="6346825" y="1625600"/>
          <p14:tracePt t="91623" x="6346825" y="1671638"/>
          <p14:tracePt t="91630" x="6337300" y="1698625"/>
          <p14:tracePt t="91637" x="6337300" y="1781175"/>
          <p14:tracePt t="91645" x="6329363" y="1817688"/>
          <p14:tracePt t="91652" x="6310313" y="1898650"/>
          <p14:tracePt t="91660" x="6300788" y="1963738"/>
          <p14:tracePt t="91666" x="6300788" y="2036763"/>
          <p14:tracePt t="91674" x="6283325" y="2063750"/>
          <p14:tracePt t="91681" x="6264275" y="2136775"/>
          <p14:tracePt t="91688" x="6256338" y="2163763"/>
          <p14:tracePt t="91696" x="6246813" y="2192338"/>
          <p14:tracePt t="91704" x="6237288" y="2282825"/>
          <p14:tracePt t="91710" x="6237288" y="2309813"/>
          <p14:tracePt t="91717" x="6219825" y="2392363"/>
          <p14:tracePt t="91725" x="6210300" y="2455863"/>
          <p14:tracePt t="91732" x="6210300" y="2547938"/>
          <p14:tracePt t="91740" x="6200775" y="2657475"/>
          <p14:tracePt t="91747" x="6200775" y="2803525"/>
          <p14:tracePt t="91754" x="6200775" y="2876550"/>
          <p14:tracePt t="91762" x="6200775" y="2986088"/>
          <p14:tracePt t="91769" x="6200775" y="3078163"/>
          <p14:tracePt t="91776" x="6200775" y="3187700"/>
          <p14:tracePt t="91783" x="6200775" y="3268663"/>
          <p14:tracePt t="91790" x="6200775" y="3378200"/>
          <p14:tracePt t="91798" x="6200775" y="3470275"/>
          <p14:tracePt t="91805" x="6200775" y="3524250"/>
          <p14:tracePt t="91813" x="6210300" y="3606800"/>
          <p14:tracePt t="91820" x="6210300" y="3662363"/>
          <p14:tracePt t="91827" x="6227763" y="3735388"/>
          <p14:tracePt t="91834" x="6237288" y="3762375"/>
          <p14:tracePt t="91841" x="6237288" y="3862388"/>
          <p14:tracePt t="91849" x="6237288" y="3898900"/>
          <p14:tracePt t="91856" x="6237288" y="3981450"/>
          <p14:tracePt t="91864" x="6237288" y="4008438"/>
          <p14:tracePt t="91871" x="6237288" y="4110038"/>
          <p14:tracePt t="91878" x="6237288" y="4200525"/>
          <p14:tracePt t="91886" x="6237288" y="4273550"/>
          <p14:tracePt t="91893" x="6237288" y="4365625"/>
          <p14:tracePt t="91900" x="6237288" y="4419600"/>
          <p14:tracePt t="91907" x="6237288" y="4492625"/>
          <p14:tracePt t="91914" x="6237288" y="4529138"/>
          <p14:tracePt t="91922" x="6237288" y="4565650"/>
          <p14:tracePt t="91930" x="6237288" y="4592638"/>
          <p14:tracePt t="91937" x="6237288" y="4611688"/>
          <p14:tracePt t="91945" x="6246813" y="4638675"/>
          <p14:tracePt t="91951" x="6256338" y="4684713"/>
          <p14:tracePt t="91958" x="6264275" y="4711700"/>
          <p14:tracePt t="91965" x="6283325" y="4748213"/>
          <p14:tracePt t="91973" x="6300788" y="4803775"/>
          <p14:tracePt t="91980" x="6310313" y="4876800"/>
          <p14:tracePt t="91987" x="6337300" y="4940300"/>
          <p14:tracePt t="91995" x="6356350" y="4986338"/>
          <p14:tracePt t="92014" x="6410325" y="5076825"/>
          <p14:tracePt t="92017" x="6429375" y="5122863"/>
          <p14:tracePt t="92024" x="6438900" y="5149850"/>
          <p14:tracePt t="92031" x="6446838" y="5178425"/>
          <p14:tracePt t="92038" x="6456363" y="5251450"/>
          <p14:tracePt t="92046" x="6465888" y="5278438"/>
          <p14:tracePt t="92053" x="6475413" y="5351463"/>
          <p14:tracePt t="92062" x="6475413" y="5378450"/>
          <p14:tracePt t="92068" x="6475413" y="5405438"/>
          <p14:tracePt t="92075" x="6475413" y="5451475"/>
          <p14:tracePt t="92083" x="6475413" y="5478463"/>
          <p14:tracePt t="92090" x="6475413" y="5497513"/>
          <p14:tracePt t="92097" x="6483350" y="5514975"/>
          <p14:tracePt t="92104" x="6483350" y="5534025"/>
          <p14:tracePt t="92112" x="6483350" y="5551488"/>
          <p14:tracePt t="92118" x="6483350" y="5561013"/>
          <p14:tracePt t="92126" x="6502400" y="5580063"/>
          <p14:tracePt t="92133" x="6511925" y="5597525"/>
          <p14:tracePt t="92141" x="6529388" y="5624513"/>
          <p14:tracePt t="92148" x="6529388" y="5634038"/>
          <p14:tracePt t="92155" x="6529388" y="5653088"/>
          <p14:tracePt t="92163" x="6557963" y="5670550"/>
          <p14:tracePt t="92170" x="6575425" y="5689600"/>
          <p14:tracePt t="92178" x="6584950" y="5716588"/>
          <p14:tracePt t="92184" x="6594475" y="5726113"/>
          <p14:tracePt t="92192" x="6611938" y="5734050"/>
          <p14:tracePt t="92199" x="6611938" y="5743575"/>
          <p14:tracePt t="92206" x="6630988" y="5753100"/>
          <p14:tracePt t="92214" x="6638925" y="5762625"/>
          <p14:tracePt t="92221" x="6648450" y="5762625"/>
          <p14:tracePt t="92229" x="6667500" y="5770563"/>
          <p14:tracePt t="92236" x="6675438" y="5770563"/>
          <p14:tracePt t="92243" x="6694488" y="5780088"/>
          <p14:tracePt t="92265" x="6740525" y="5816600"/>
          <p14:tracePt t="92272" x="6767513" y="5826125"/>
          <p14:tracePt t="92280" x="6784975" y="5843588"/>
          <p14:tracePt t="92286" x="6821488" y="5862638"/>
          <p14:tracePt t="92295" x="6840538" y="5881688"/>
          <p14:tracePt t="92302" x="6886575" y="5918200"/>
          <p14:tracePt t="92309" x="6904038" y="5935663"/>
          <p14:tracePt t="92316" x="6923088" y="5945188"/>
          <p14:tracePt t="92323" x="6931025" y="5954713"/>
          <p14:tracePt t="92330" x="6959600" y="5962650"/>
          <p14:tracePt t="92338" x="6959600" y="5972175"/>
          <p14:tracePt t="92345" x="6967538" y="5981700"/>
          <p14:tracePt t="92353" x="6967538" y="5991225"/>
          <p14:tracePt t="92360" x="6977063" y="5999163"/>
          <p14:tracePt t="92367" x="6977063" y="6008688"/>
          <p14:tracePt t="92374" x="6986588" y="6018213"/>
          <p14:tracePt t="92382" x="6986588" y="6027738"/>
          <p14:tracePt t="92389" x="6996113" y="6035675"/>
          <p14:tracePt t="92396" x="7004050" y="6045200"/>
          <p14:tracePt t="92403" x="7013575" y="6054725"/>
          <p14:tracePt t="92412" x="7023100" y="6054725"/>
          <p14:tracePt t="92418" x="7050088" y="6064250"/>
          <p14:tracePt t="92426" x="7069138" y="6091238"/>
          <p14:tracePt t="92433" x="7086600" y="6100763"/>
          <p14:tracePt t="92441" x="7096125" y="6100763"/>
          <p14:tracePt t="92447" x="7113588" y="6108700"/>
          <p14:tracePt t="92454" x="7132638" y="6118225"/>
          <p14:tracePt t="92462" x="7150100" y="6127750"/>
          <p14:tracePt t="92469" x="7150100" y="6137275"/>
          <p14:tracePt t="92477" x="7178675" y="6145213"/>
          <p14:tracePt t="92484" x="7196138" y="6154738"/>
          <p14:tracePt t="92491" x="7232650" y="6164263"/>
          <p14:tracePt t="92498" x="7259638" y="6191250"/>
          <p14:tracePt t="92506" x="7288213" y="6200775"/>
          <p14:tracePt t="92513" x="7351713" y="6210300"/>
          <p14:tracePt t="92520" x="7378700" y="6218238"/>
          <p14:tracePt t="92529" x="7434263" y="6218238"/>
          <p14:tracePt t="92535" x="7461250" y="6218238"/>
          <p14:tracePt t="92542" x="7488238" y="6227763"/>
          <p14:tracePt t="92550" x="7524750" y="6227763"/>
          <p14:tracePt t="92557" x="7553325" y="6227763"/>
          <p14:tracePt t="92564" x="7570788" y="6227763"/>
          <p14:tracePt t="92571" x="7597775" y="6227763"/>
          <p14:tracePt t="92579" x="7616825" y="6227763"/>
          <p14:tracePt t="92586" x="7653338" y="6218238"/>
          <p14:tracePt t="92593" x="7689850" y="6210300"/>
          <p14:tracePt t="92601" x="7716838" y="6200775"/>
          <p14:tracePt t="92608" x="7772400" y="6173788"/>
          <p14:tracePt t="92615" x="7872413" y="6164263"/>
          <p14:tracePt t="92623" x="7945438" y="6145213"/>
          <p14:tracePt t="92630" x="8045450" y="6118225"/>
          <p14:tracePt t="92637" x="8101013" y="6108700"/>
          <p14:tracePt t="92645" x="8154988" y="6108700"/>
          <p14:tracePt t="92651" x="8191500" y="6108700"/>
          <p14:tracePt t="92659" x="8210550" y="6108700"/>
          <p14:tracePt t="92667" x="8237538" y="6108700"/>
          <p14:tracePt t="92674" x="8256588" y="6108700"/>
          <p14:tracePt t="92681" x="8274050" y="6108700"/>
          <p14:tracePt t="92688" x="8283575" y="6118225"/>
          <p14:tracePt t="92695" x="8293100" y="6118225"/>
          <p14:tracePt t="92703" x="8301038" y="6118225"/>
          <p14:tracePt t="92712" x="8320088" y="6118225"/>
          <p14:tracePt t="92718" x="8329613" y="6118225"/>
          <p14:tracePt t="92725" x="8337550" y="6118225"/>
          <p14:tracePt t="92739" x="8347075" y="6118225"/>
          <p14:tracePt t="94856" x="8329613" y="6118225"/>
          <p14:tracePt t="94864" x="8293100" y="6118225"/>
          <p14:tracePt t="94871" x="8256588" y="6127750"/>
          <p14:tracePt t="94878" x="8191500" y="6154738"/>
          <p14:tracePt t="94886" x="8164513" y="6164263"/>
          <p14:tracePt t="94893" x="8118475" y="6173788"/>
          <p14:tracePt t="94900" x="8091488" y="6181725"/>
          <p14:tracePt t="94908" x="8064500" y="6191250"/>
          <p14:tracePt t="94915" x="8018463" y="6200775"/>
          <p14:tracePt t="94923" x="7991475" y="6237288"/>
          <p14:tracePt t="94930" x="7908925" y="6264275"/>
          <p14:tracePt t="94936" x="7881938" y="6283325"/>
          <p14:tracePt t="94944" x="7789863" y="6310313"/>
          <p14:tracePt t="94951" x="7689850" y="6364288"/>
          <p14:tracePt t="94959" x="7597775" y="6373813"/>
          <p14:tracePt t="94966" x="7497763" y="6419850"/>
          <p14:tracePt t="94973" x="7424738" y="6429375"/>
          <p14:tracePt t="94981" x="7342188" y="6446838"/>
          <p14:tracePt t="94988" x="7288213" y="6456363"/>
          <p14:tracePt t="94995" x="7205663" y="6483350"/>
          <p14:tracePt t="95014" x="7077075" y="6492875"/>
          <p14:tracePt t="95017" x="7050088" y="6502400"/>
          <p14:tracePt t="95024" x="6977063" y="6510338"/>
          <p14:tracePt t="95032" x="6950075" y="6510338"/>
          <p14:tracePt t="95039" x="6904038" y="6510338"/>
          <p14:tracePt t="95046" x="6877050" y="6510338"/>
          <p14:tracePt t="95053" x="6850063" y="6510338"/>
          <p14:tracePt t="95062" x="6840538" y="6510338"/>
          <p14:tracePt t="95069" x="6813550" y="6510338"/>
          <p14:tracePt t="95076" x="6804025" y="6510338"/>
          <p14:tracePt t="95083" x="6794500" y="6510338"/>
          <p14:tracePt t="95097" x="6784975" y="6510338"/>
          <p14:tracePt t="95112" x="6777038" y="6510338"/>
          <p14:tracePt t="95119" x="6767513" y="6510338"/>
          <p14:tracePt t="95126" x="6757988" y="6510338"/>
          <p14:tracePt t="95133" x="6748463" y="6510338"/>
          <p14:tracePt t="95141" x="6740525" y="6510338"/>
          <p14:tracePt t="95148" x="6731000" y="6510338"/>
          <p14:tracePt t="95155" x="6721475" y="6510338"/>
          <p14:tracePt t="95163" x="6694488" y="6510338"/>
          <p14:tracePt t="95171" x="6684963" y="6510338"/>
          <p14:tracePt t="95179" x="6648450" y="6510338"/>
          <p14:tracePt t="95185" x="6630988" y="6510338"/>
          <p14:tracePt t="95192" x="6611938" y="6502400"/>
          <p14:tracePt t="95200" x="6594475" y="6502400"/>
          <p14:tracePt t="95207" x="6584950" y="6502400"/>
          <p14:tracePt t="95214" x="6557963" y="6502400"/>
          <p14:tracePt t="95229" x="6538913" y="6492875"/>
          <p14:tracePt t="95236" x="6529388" y="6492875"/>
          <p14:tracePt t="95243" x="6521450" y="6483350"/>
          <p14:tracePt t="95251" x="6511925" y="6473825"/>
          <p14:tracePt t="95258" x="6502400" y="6473825"/>
          <p14:tracePt t="95273" x="6502400" y="6456363"/>
          <p14:tracePt t="95280" x="6492875" y="6456363"/>
          <p14:tracePt t="95287" x="6492875" y="6446838"/>
          <p14:tracePt t="95295" x="6492875" y="6437313"/>
          <p14:tracePt t="95301" x="6492875" y="6429375"/>
          <p14:tracePt t="100149" x="6483350" y="6419850"/>
          <p14:tracePt t="100156" x="6465888" y="6400800"/>
          <p14:tracePt t="100164" x="6446838" y="6392863"/>
          <p14:tracePt t="100171" x="6429375" y="6383338"/>
          <p14:tracePt t="100179" x="6410325" y="6373813"/>
          <p14:tracePt t="100186" x="6402388" y="6373813"/>
          <p14:tracePt t="100194" x="6392863" y="6373813"/>
          <p14:tracePt t="100208" x="6383338" y="6364288"/>
          <p14:tracePt t="100244" x="6383338" y="6346825"/>
          <p14:tracePt t="100251" x="6373813" y="6337300"/>
          <p14:tracePt t="100259" x="6373813" y="6310313"/>
          <p14:tracePt t="100266" x="6365875" y="6291263"/>
          <p14:tracePt t="100274" x="6356350" y="6237288"/>
          <p14:tracePt t="100281" x="6356350" y="6164263"/>
          <p14:tracePt t="100288" x="6337300" y="6064250"/>
          <p14:tracePt t="100296" x="6337300" y="5972175"/>
          <p14:tracePt t="100303" x="6337300" y="5899150"/>
          <p14:tracePt t="100310" x="6337300" y="5843588"/>
          <p14:tracePt t="100317" x="6337300" y="5807075"/>
          <p14:tracePt t="100324" x="6337300" y="5780088"/>
          <p14:tracePt t="100331" x="6356350" y="5726113"/>
          <p14:tracePt t="100339" x="6356350" y="5680075"/>
          <p14:tracePt t="100347" x="6356350" y="5616575"/>
          <p14:tracePt t="100354" x="6356350" y="5570538"/>
          <p14:tracePt t="100361" x="6356350" y="5514975"/>
          <p14:tracePt t="100368" x="6356350" y="5487988"/>
          <p14:tracePt t="100375" x="6356350" y="5405438"/>
          <p14:tracePt t="100382" x="6356350" y="5295900"/>
          <p14:tracePt t="100390" x="6356350" y="4967288"/>
          <p14:tracePt t="100398" x="6356350" y="4264025"/>
          <p14:tracePt t="100404" x="6373813" y="3552825"/>
          <p14:tracePt t="100412" x="6429375" y="2730500"/>
          <p14:tracePt t="100420" x="6419850" y="2200275"/>
          <p14:tracePt t="100427" x="6402388" y="1963738"/>
          <p14:tracePt t="100434" x="6402388" y="1927225"/>
          <p14:tracePt t="100442" x="6402388" y="1835150"/>
          <p14:tracePt t="100448" x="6402388" y="1798638"/>
          <p14:tracePt t="100455" x="6402388" y="1752600"/>
          <p14:tracePt t="100463" x="6392863" y="1735138"/>
          <p14:tracePt t="100479" x="6392863" y="1725613"/>
          <p14:tracePt t="100485" x="6392863" y="1708150"/>
          <p14:tracePt t="100493" x="6392863" y="1698625"/>
          <p14:tracePt t="100500" x="6392863" y="1671638"/>
          <p14:tracePt t="100507" x="6383338" y="1643063"/>
          <p14:tracePt t="100514" x="6373813" y="1570038"/>
          <p14:tracePt t="100521" x="6329363" y="1506538"/>
          <p14:tracePt t="100529" x="6300788" y="1416050"/>
          <p14:tracePt t="100536" x="6264275" y="1277938"/>
          <p14:tracePt t="100543" x="6210300" y="1214438"/>
          <p14:tracePt t="100551" x="6137275" y="1077913"/>
          <p14:tracePt t="100558" x="6091238" y="976313"/>
          <p14:tracePt t="100565" x="6000750" y="803275"/>
          <p14:tracePt t="100572" x="5908675" y="739775"/>
          <p14:tracePt t="100580" x="5799138" y="557213"/>
          <p14:tracePt t="100587" x="5716588" y="484188"/>
          <p14:tracePt t="100594" x="5543550" y="301625"/>
          <p14:tracePt t="100601" x="5424488" y="192088"/>
          <p14:tracePt t="100609" x="525145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A3F93-8911-4FF2-92A5-58D30145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9938320" cy="1325563"/>
          </a:xfrm>
        </p:spPr>
        <p:txBody>
          <a:bodyPr/>
          <a:lstStyle/>
          <a:p>
            <a:r>
              <a:rPr lang="en-GB" dirty="0"/>
              <a:t>Relaxing the I.I.D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DE9304F-0657-4162-9FD3-1AB456CB6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I.I.D assumption necessary for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from the measured samples</a:t>
                </a:r>
              </a:p>
              <a:p>
                <a:pPr marL="0" indent="0">
                  <a:buNone/>
                </a:pPr>
                <a:r>
                  <a:rPr lang="en-GB" dirty="0"/>
                  <a:t>	→ The quantum state does not change between measurements</a:t>
                </a:r>
              </a:p>
              <a:p>
                <a:endParaRPr lang="en-GB" dirty="0"/>
              </a:p>
              <a:p>
                <a:r>
                  <a:rPr lang="en-GB" dirty="0"/>
                  <a:t>It can be relaxed by using smooth entropies, and a smooth version of the EUR </a:t>
                </a:r>
                <a:r>
                  <a:rPr lang="en-GB" dirty="0">
                    <a:solidFill>
                      <a:srgbClr val="0070C0"/>
                    </a:solidFill>
                  </a:rPr>
                  <a:t>[1, 2]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DE9304F-0657-4162-9FD3-1AB456CB6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F17223-94A3-4353-A75C-4E16188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18</a:t>
            </a:fld>
            <a:endParaRPr lang="en-AU" altLang="x-non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183FEC-8CEB-4957-8E21-6469B869D384}"/>
              </a:ext>
            </a:extLst>
          </p:cNvPr>
          <p:cNvSpPr txBox="1"/>
          <p:nvPr/>
        </p:nvSpPr>
        <p:spPr>
          <a:xfrm>
            <a:off x="551384" y="5521146"/>
            <a:ext cx="914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[1] </a:t>
            </a:r>
            <a:r>
              <a:rPr lang="en-US" dirty="0" err="1">
                <a:solidFill>
                  <a:srgbClr val="0070C0"/>
                </a:solidFill>
              </a:rPr>
              <a:t>Tomamichel</a:t>
            </a:r>
            <a:r>
              <a:rPr lang="en-US" dirty="0">
                <a:solidFill>
                  <a:srgbClr val="0070C0"/>
                </a:solidFill>
              </a:rPr>
              <a:t>, et al. (2011). Uncertainty relation for smooth entropies. </a:t>
            </a:r>
            <a:r>
              <a:rPr lang="en-US" i="1" dirty="0">
                <a:solidFill>
                  <a:srgbClr val="0070C0"/>
                </a:solidFill>
              </a:rPr>
              <a:t>Physical review letters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106</a:t>
            </a:r>
            <a:r>
              <a:rPr lang="en-US" dirty="0">
                <a:solidFill>
                  <a:srgbClr val="0070C0"/>
                </a:solidFill>
              </a:rPr>
              <a:t>(11), 110506.</a:t>
            </a:r>
          </a:p>
          <a:p>
            <a:r>
              <a:rPr lang="en-US" dirty="0">
                <a:solidFill>
                  <a:srgbClr val="0070C0"/>
                </a:solidFill>
              </a:rPr>
              <a:t>[2] Coles et al. (2017). Entropic uncertainty relations and their applications. </a:t>
            </a:r>
            <a:r>
              <a:rPr lang="en-US" i="1" dirty="0">
                <a:solidFill>
                  <a:srgbClr val="0070C0"/>
                </a:solidFill>
              </a:rPr>
              <a:t>Reviews of Modern Physics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89</a:t>
            </a:r>
            <a:r>
              <a:rPr lang="en-US" dirty="0">
                <a:solidFill>
                  <a:srgbClr val="0070C0"/>
                </a:solidFill>
              </a:rPr>
              <a:t>(1), 015002.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45"/>
    </mc:Choice>
    <mc:Fallback xmlns="">
      <p:transition spd="slow" advTm="59345"/>
    </mc:Fallback>
  </mc:AlternateContent>
  <p:extLst>
    <p:ext uri="{3A86A75C-4F4B-4683-9AE1-C65F6400EC91}">
      <p14:laserTraceLst xmlns:p14="http://schemas.microsoft.com/office/powerpoint/2010/main">
        <p14:tracePtLst>
          <p14:tracePt t="9929" x="26988" y="3570288"/>
          <p14:tracePt t="9936" x="36513" y="3570288"/>
          <p14:tracePt t="9944" x="46038" y="3570288"/>
          <p14:tracePt t="9951" x="55563" y="3570288"/>
          <p14:tracePt t="9965" x="63500" y="3570288"/>
          <p14:tracePt t="9987" x="73025" y="3570288"/>
          <p14:tracePt t="10045" x="82550" y="3560763"/>
          <p14:tracePt t="10133" x="100013" y="3543300"/>
          <p14:tracePt t="10213" x="100013" y="3533775"/>
          <p14:tracePt t="10235" x="109538" y="3524250"/>
          <p14:tracePt t="10250" x="119063" y="3516313"/>
          <p14:tracePt t="10264" x="136525" y="3497263"/>
          <p14:tracePt t="10272" x="136525" y="3487738"/>
          <p14:tracePt t="10279" x="155575" y="3487738"/>
          <p14:tracePt t="10294" x="201613" y="3433763"/>
          <p14:tracePt t="10301" x="219075" y="3424238"/>
          <p14:tracePt t="10315" x="301625" y="3378200"/>
          <p14:tracePt t="10324" x="338138" y="3370263"/>
          <p14:tracePt t="10330" x="384175" y="3341688"/>
          <p14:tracePt t="10337" x="447675" y="3324225"/>
          <p14:tracePt t="10345" x="493713" y="3305175"/>
          <p14:tracePt t="10352" x="566738" y="3287713"/>
          <p14:tracePt t="10359" x="630238" y="3260725"/>
          <p14:tracePt t="10367" x="693738" y="3232150"/>
          <p14:tracePt t="10376" x="757238" y="3178175"/>
          <p14:tracePt t="10381" x="858838" y="3141663"/>
          <p14:tracePt t="10389" x="912813" y="3114675"/>
          <p14:tracePt t="10396" x="995363" y="3086100"/>
          <p14:tracePt t="10403" x="1058863" y="3049588"/>
          <p14:tracePt t="10410" x="1123950" y="3041650"/>
          <p14:tracePt t="10418" x="1160463" y="3032125"/>
          <p14:tracePt t="10425" x="1204913" y="3013075"/>
          <p14:tracePt t="10432" x="1223963" y="3005138"/>
          <p14:tracePt t="10440" x="1250950" y="2995613"/>
          <p14:tracePt t="10447" x="1270000" y="2986088"/>
          <p14:tracePt t="10454" x="1287463" y="2976563"/>
          <p14:tracePt t="10462" x="1306513" y="2968625"/>
          <p14:tracePt t="10469" x="1314450" y="2949575"/>
          <p14:tracePt t="10476" x="1333500" y="2949575"/>
          <p14:tracePt t="10483" x="1343025" y="2940050"/>
          <p14:tracePt t="10491" x="1350963" y="2940050"/>
          <p14:tracePt t="10498" x="1360488" y="2930525"/>
          <p14:tracePt t="10513" x="1379538" y="2930525"/>
          <p14:tracePt t="10557" x="1387475" y="2922588"/>
          <p14:tracePt t="10593" x="1387475" y="2913063"/>
          <p14:tracePt t="10615" x="1370013" y="2903538"/>
          <p14:tracePt t="10623" x="1360488" y="2903538"/>
          <p14:tracePt t="10637" x="1350963" y="2903538"/>
          <p14:tracePt t="10644" x="1343025" y="2894013"/>
          <p14:tracePt t="10659" x="1333500" y="2894013"/>
          <p14:tracePt t="10681" x="1333500" y="2886075"/>
          <p14:tracePt t="10688" x="1323975" y="2886075"/>
          <p14:tracePt t="10695" x="1323975" y="2867025"/>
          <p14:tracePt t="10732" x="1333500" y="2857500"/>
          <p14:tracePt t="10740" x="1343025" y="2849563"/>
          <p14:tracePt t="10746" x="1360488" y="2840038"/>
          <p14:tracePt t="10753" x="1397000" y="2840038"/>
          <p14:tracePt t="10761" x="1416050" y="2830513"/>
          <p14:tracePt t="10768" x="1433513" y="2830513"/>
          <p14:tracePt t="10776" x="1460500" y="2820988"/>
          <p14:tracePt t="10783" x="1489075" y="2820988"/>
          <p14:tracePt t="10791" x="1533525" y="2803525"/>
          <p14:tracePt t="10797" x="1616075" y="2747963"/>
          <p14:tracePt t="10805" x="1698625" y="2711450"/>
          <p14:tracePt t="10812" x="1871663" y="2601913"/>
          <p14:tracePt t="10819" x="2090738" y="2474913"/>
          <p14:tracePt t="10827" x="2282825" y="2328863"/>
          <p14:tracePt t="10834" x="2538413" y="2200275"/>
          <p14:tracePt t="10842" x="2630488" y="2173288"/>
          <p14:tracePt t="10848" x="2840038" y="2119313"/>
          <p14:tracePt t="10857" x="2922588" y="2109788"/>
          <p14:tracePt t="10863" x="3086100" y="2063750"/>
          <p14:tracePt t="10870" x="3195638" y="2046288"/>
          <p14:tracePt t="10878" x="3278188" y="2017713"/>
          <p14:tracePt t="10885" x="3370263" y="1990725"/>
          <p14:tracePt t="10893" x="3452813" y="1973263"/>
          <p14:tracePt t="10899" x="3616325" y="1927225"/>
          <p14:tracePt t="10907" x="3679825" y="1908175"/>
          <p14:tracePt t="10914" x="3808413" y="1881188"/>
          <p14:tracePt t="10921" x="3871913" y="1854200"/>
          <p14:tracePt t="10929" x="3927475" y="1844675"/>
          <p14:tracePt t="10936" x="3971925" y="1835150"/>
          <p14:tracePt t="10943" x="4037013" y="1825625"/>
          <p14:tracePt t="10951" x="4090988" y="1798638"/>
          <p14:tracePt t="10959" x="4173538" y="1781175"/>
          <p14:tracePt t="10965" x="4229100" y="1781175"/>
          <p14:tracePt t="10974" x="4302125" y="1771650"/>
          <p14:tracePt t="10980" x="4365625" y="1744663"/>
          <p14:tracePt t="10987" x="4438650" y="1744663"/>
          <p14:tracePt t="10994" x="4484688" y="1735138"/>
          <p14:tracePt t="11002" x="4538663" y="1725613"/>
          <p14:tracePt t="11009" x="4584700" y="1716088"/>
          <p14:tracePt t="11016" x="4648200" y="1698625"/>
          <p14:tracePt t="11024" x="4711700" y="1662113"/>
          <p14:tracePt t="11031" x="4784725" y="1662113"/>
          <p14:tracePt t="11038" x="4821238" y="1662113"/>
          <p14:tracePt t="11046" x="4876800" y="1652588"/>
          <p14:tracePt t="11053" x="4922838" y="1652588"/>
          <p14:tracePt t="11060" x="4940300" y="1652588"/>
          <p14:tracePt t="11067" x="4968875" y="1652588"/>
          <p14:tracePt t="11075" x="4986338" y="1652588"/>
          <p14:tracePt t="11082" x="4995863" y="1652588"/>
          <p14:tracePt t="11090" x="5005388" y="1652588"/>
          <p14:tracePt t="11148" x="5013325" y="1643063"/>
          <p14:tracePt t="11177" x="5022850" y="1635125"/>
          <p14:tracePt t="11192" x="5022850" y="1625600"/>
          <p14:tracePt t="11228" x="5022850" y="1616075"/>
          <p14:tracePt t="11243" x="5013325" y="1616075"/>
          <p14:tracePt t="11264" x="5013325" y="1606550"/>
          <p14:tracePt t="11279" x="5005388" y="1606550"/>
          <p14:tracePt t="11286" x="5005388" y="1589088"/>
          <p14:tracePt t="11308" x="4995863" y="1589088"/>
          <p14:tracePt t="11315" x="4986338" y="1589088"/>
          <p14:tracePt t="11330" x="4976813" y="1589088"/>
          <p14:tracePt t="11337" x="4959350" y="1589088"/>
          <p14:tracePt t="11345" x="4949825" y="1589088"/>
          <p14:tracePt t="11396" x="4940300" y="1589088"/>
          <p14:tracePt t="18916" x="4959350" y="1589088"/>
          <p14:tracePt t="18924" x="5013325" y="1589088"/>
          <p14:tracePt t="18931" x="5105400" y="1598613"/>
          <p14:tracePt t="18938" x="5305425" y="1625600"/>
          <p14:tracePt t="18946" x="5443538" y="1652588"/>
          <p14:tracePt t="18953" x="5607050" y="1698625"/>
          <p14:tracePt t="18960" x="5735638" y="1725613"/>
          <p14:tracePt t="18967" x="6000750" y="1762125"/>
          <p14:tracePt t="18975" x="6127750" y="1781175"/>
          <p14:tracePt t="18982" x="6237288" y="1808163"/>
          <p14:tracePt t="18989" x="6337300" y="1817688"/>
          <p14:tracePt t="18997" x="6429375" y="1835150"/>
          <p14:tracePt t="19004" x="6557963" y="1844675"/>
          <p14:tracePt t="19011" x="6684963" y="1844675"/>
          <p14:tracePt t="19018" x="6767513" y="1871663"/>
          <p14:tracePt t="19026" x="6894513" y="1871663"/>
          <p14:tracePt t="19033" x="6967538" y="1871663"/>
          <p14:tracePt t="19041" x="7040563" y="1871663"/>
          <p14:tracePt t="19048" x="7132638" y="1890713"/>
          <p14:tracePt t="19055" x="7269163" y="1898650"/>
          <p14:tracePt t="19062" x="7434263" y="1917700"/>
          <p14:tracePt t="19069" x="7561263" y="1944688"/>
          <p14:tracePt t="19077" x="7726363" y="1990725"/>
          <p14:tracePt t="19084" x="7862888" y="2054225"/>
          <p14:tracePt t="19092" x="8027988" y="2100263"/>
          <p14:tracePt t="19099" x="8201025" y="2155825"/>
          <p14:tracePt t="19106" x="8329613" y="2219325"/>
          <p14:tracePt t="19113" x="8393113" y="2255838"/>
          <p14:tracePt t="19121" x="8493125" y="2282825"/>
          <p14:tracePt t="19128" x="8585200" y="2309813"/>
          <p14:tracePt t="19135" x="8648700" y="2338388"/>
          <p14:tracePt t="19143" x="8721725" y="2338388"/>
          <p14:tracePt t="19150" x="8767763" y="2338388"/>
          <p14:tracePt t="19160" x="8804275" y="2338388"/>
          <p14:tracePt t="19164" x="8840788" y="2338388"/>
          <p14:tracePt t="19172" x="8848725" y="2338388"/>
          <p14:tracePt t="19179" x="8867775" y="2338388"/>
          <p14:tracePt t="19187" x="8885238" y="2346325"/>
          <p14:tracePt t="19194" x="8904288" y="2355850"/>
          <p14:tracePt t="19201" x="8913813" y="2355850"/>
          <p14:tracePt t="19209" x="8921750" y="2365375"/>
          <p14:tracePt t="19216" x="8931275" y="2365375"/>
          <p14:tracePt t="19230" x="8940800" y="2374900"/>
          <p14:tracePt t="19237" x="8940800" y="2382838"/>
          <p14:tracePt t="19260" x="8940800" y="2392363"/>
          <p14:tracePt t="19303" x="8940800" y="2401888"/>
          <p14:tracePt t="19310" x="8931275" y="2401888"/>
          <p14:tracePt t="19318" x="8921750" y="2401888"/>
          <p14:tracePt t="19325" x="8913813" y="2401888"/>
          <p14:tracePt t="19341" x="8904288" y="2401888"/>
          <p14:tracePt t="19347" x="8885238" y="2401888"/>
          <p14:tracePt t="19354" x="8877300" y="2401888"/>
          <p14:tracePt t="19362" x="8867775" y="2401888"/>
          <p14:tracePt t="19369" x="8858250" y="2401888"/>
          <p14:tracePt t="19384" x="8848725" y="2401888"/>
          <p14:tracePt t="19391" x="8840788" y="2401888"/>
          <p14:tracePt t="19398" x="8831263" y="2401888"/>
          <p14:tracePt t="19406" x="8821738" y="2401888"/>
          <p14:tracePt t="19413" x="8804275" y="2401888"/>
          <p14:tracePt t="19420" x="8794750" y="2401888"/>
          <p14:tracePt t="20756" x="8794750" y="2392363"/>
          <p14:tracePt t="20771" x="8794750" y="2374900"/>
          <p14:tracePt t="20785" x="8794750" y="2365375"/>
          <p14:tracePt t="20793" x="8794750" y="2355850"/>
          <p14:tracePt t="20800" x="8794750" y="2346325"/>
          <p14:tracePt t="20808" x="8804275" y="2328863"/>
          <p14:tracePt t="20814" x="8804275" y="2319338"/>
          <p14:tracePt t="20822" x="8804275" y="2309813"/>
          <p14:tracePt t="20829" x="8812213" y="2309813"/>
          <p14:tracePt t="20844" x="8821738" y="2282825"/>
          <p14:tracePt t="20851" x="8821738" y="2265363"/>
          <p14:tracePt t="20858" x="8821738" y="2246313"/>
          <p14:tracePt t="20865" x="8831263" y="2236788"/>
          <p14:tracePt t="20873" x="8840788" y="2228850"/>
          <p14:tracePt t="20880" x="8840788" y="2209800"/>
          <p14:tracePt t="20887" x="8848725" y="2200275"/>
          <p14:tracePt t="20895" x="8867775" y="2192338"/>
          <p14:tracePt t="20902" x="8877300" y="2173288"/>
          <p14:tracePt t="20910" x="8877300" y="2155825"/>
          <p14:tracePt t="20917" x="8877300" y="2146300"/>
          <p14:tracePt t="20924" x="8877300" y="2136775"/>
          <p14:tracePt t="20931" x="8877300" y="2119313"/>
          <p14:tracePt t="20944" x="8885238" y="2090738"/>
          <p14:tracePt t="20946" x="8885238" y="2054225"/>
          <p14:tracePt t="20953" x="8904288" y="2027238"/>
          <p14:tracePt t="20961" x="8904288" y="2009775"/>
          <p14:tracePt t="20968" x="8913813" y="1990725"/>
          <p14:tracePt t="20976" x="8921750" y="1954213"/>
          <p14:tracePt t="20982" x="8921750" y="1944688"/>
          <p14:tracePt t="20990" x="8921750" y="1927225"/>
          <p14:tracePt t="20997" x="8921750" y="1908175"/>
          <p14:tracePt t="21004" x="8921750" y="1890713"/>
          <p14:tracePt t="21012" x="8921750" y="1881188"/>
          <p14:tracePt t="21019" x="8921750" y="1862138"/>
          <p14:tracePt t="21041" x="8921750" y="1854200"/>
          <p14:tracePt t="21048" x="8921750" y="1844675"/>
          <p14:tracePt t="21070" x="8913813" y="1844675"/>
          <p14:tracePt t="21077" x="8904288" y="1844675"/>
          <p14:tracePt t="21084" x="8894763" y="1844675"/>
          <p14:tracePt t="21092" x="8885238" y="1844675"/>
          <p14:tracePt t="21106" x="8867775" y="1835150"/>
          <p14:tracePt t="21114" x="8858250" y="1835150"/>
          <p14:tracePt t="21121" x="8848725" y="1825625"/>
          <p14:tracePt t="21128" x="8840788" y="1825625"/>
          <p14:tracePt t="21136" x="8831263" y="1817688"/>
          <p14:tracePt t="21143" x="8821738" y="1817688"/>
          <p14:tracePt t="21160" x="8812213" y="1817688"/>
          <p14:tracePt t="21165" x="8804275" y="1817688"/>
          <p14:tracePt t="21172" x="8794750" y="1817688"/>
          <p14:tracePt t="21179" x="8775700" y="1817688"/>
          <p14:tracePt t="21187" x="8758238" y="1817688"/>
          <p14:tracePt t="21194" x="8731250" y="1825625"/>
          <p14:tracePt t="21201" x="8685213" y="1835150"/>
          <p14:tracePt t="21209" x="8666163" y="1844675"/>
          <p14:tracePt t="21216" x="8648700" y="1854200"/>
          <p14:tracePt t="21224" x="8629650" y="1862138"/>
          <p14:tracePt t="21230" x="8602663" y="1890713"/>
          <p14:tracePt t="21238" x="8593138" y="1898650"/>
          <p14:tracePt t="21245" x="8575675" y="1898650"/>
          <p14:tracePt t="21252" x="8566150" y="1898650"/>
          <p14:tracePt t="21260" x="8556625" y="1898650"/>
          <p14:tracePt t="21274" x="8548688" y="1898650"/>
          <p14:tracePt t="21289" x="8548688" y="1908175"/>
          <p14:tracePt t="21296" x="8529638" y="1917700"/>
          <p14:tracePt t="21311" x="8529638" y="1927225"/>
          <p14:tracePt t="21318" x="8529638" y="1935163"/>
          <p14:tracePt t="21326" x="8529638" y="1944688"/>
          <p14:tracePt t="21333" x="8529638" y="1954213"/>
          <p14:tracePt t="21342" x="8529638" y="1981200"/>
          <p14:tracePt t="21347" x="8529638" y="1990725"/>
          <p14:tracePt t="21355" x="8529638" y="2000250"/>
          <p14:tracePt t="21362" x="8529638" y="2009775"/>
          <p14:tracePt t="21369" x="8529638" y="2036763"/>
          <p14:tracePt t="21377" x="8529638" y="2063750"/>
          <p14:tracePt t="21384" x="8529638" y="2082800"/>
          <p14:tracePt t="21392" x="8529638" y="2100263"/>
          <p14:tracePt t="21399" x="8529638" y="2119313"/>
          <p14:tracePt t="21406" x="8529638" y="2127250"/>
          <p14:tracePt t="21413" x="8529638" y="2163763"/>
          <p14:tracePt t="21420" x="8529638" y="2182813"/>
          <p14:tracePt t="21428" x="8529638" y="2192338"/>
          <p14:tracePt t="21443" x="8539163" y="2209800"/>
          <p14:tracePt t="21449" x="8548688" y="2228850"/>
          <p14:tracePt t="21458" x="8556625" y="2265363"/>
          <p14:tracePt t="21464" x="8556625" y="2273300"/>
          <p14:tracePt t="21472" x="8566150" y="2282825"/>
          <p14:tracePt t="21479" x="8585200" y="2309813"/>
          <p14:tracePt t="21486" x="8593138" y="2328863"/>
          <p14:tracePt t="21493" x="8593138" y="2346325"/>
          <p14:tracePt t="21501" x="8602663" y="2365375"/>
          <p14:tracePt t="21508" x="8612188" y="2365375"/>
          <p14:tracePt t="21515" x="8629650" y="2382838"/>
          <p14:tracePt t="21522" x="8629650" y="2392363"/>
          <p14:tracePt t="21530" x="8639175" y="2401888"/>
          <p14:tracePt t="21544" x="8648700" y="2401888"/>
          <p14:tracePt t="21566" x="8658225" y="2401888"/>
          <p14:tracePt t="21575" x="8666163" y="2401888"/>
          <p14:tracePt t="21581" x="8685213" y="2401888"/>
          <p14:tracePt t="21588" x="8694738" y="2401888"/>
          <p14:tracePt t="21596" x="8721725" y="2401888"/>
          <p14:tracePt t="21603" x="8739188" y="2401888"/>
          <p14:tracePt t="21617" x="8758238" y="2401888"/>
          <p14:tracePt t="21625" x="8775700" y="2392363"/>
          <p14:tracePt t="21632" x="8785225" y="2382838"/>
          <p14:tracePt t="21639" x="8794750" y="2382838"/>
          <p14:tracePt t="21647" x="8812213" y="2374900"/>
          <p14:tracePt t="21654" x="8821738" y="2374900"/>
          <p14:tracePt t="21661" x="8840788" y="2365375"/>
          <p14:tracePt t="21668" x="8840788" y="2355850"/>
          <p14:tracePt t="21676" x="8858250" y="2328863"/>
          <p14:tracePt t="21683" x="8867775" y="2309813"/>
          <p14:tracePt t="21691" x="8894763" y="2292350"/>
          <p14:tracePt t="21698" x="8904288" y="2273300"/>
          <p14:tracePt t="21705" x="8904288" y="2265363"/>
          <p14:tracePt t="21712" x="8913813" y="2236788"/>
          <p14:tracePt t="21719" x="8921750" y="2228850"/>
          <p14:tracePt t="21727" x="8931275" y="2209800"/>
          <p14:tracePt t="21734" x="8950325" y="2192338"/>
          <p14:tracePt t="21742" x="8950325" y="2182813"/>
          <p14:tracePt t="21749" x="8959850" y="2155825"/>
          <p14:tracePt t="21758" x="8967788" y="2146300"/>
          <p14:tracePt t="21764" x="8967788" y="2127250"/>
          <p14:tracePt t="21771" x="8977313" y="2100263"/>
          <p14:tracePt t="21778" x="8977313" y="2090738"/>
          <p14:tracePt t="21785" x="8986838" y="2073275"/>
          <p14:tracePt t="21793" x="8986838" y="2046288"/>
          <p14:tracePt t="21800" x="8986838" y="2027238"/>
          <p14:tracePt t="21807" x="8986838" y="2017713"/>
          <p14:tracePt t="21822" x="8986838" y="2009775"/>
          <p14:tracePt t="21829" x="8986838" y="2000250"/>
          <p14:tracePt t="21844" x="8986838" y="1990725"/>
          <p14:tracePt t="21858" x="8977313" y="1990725"/>
          <p14:tracePt t="21866" x="8977313" y="1973263"/>
          <p14:tracePt t="21873" x="8967788" y="1973263"/>
          <p14:tracePt t="21880" x="8950325" y="1973263"/>
          <p14:tracePt t="21888" x="8940800" y="1973263"/>
          <p14:tracePt t="21895" x="8931275" y="1973263"/>
          <p14:tracePt t="21902" x="8921750" y="1973263"/>
          <p14:tracePt t="21910" x="8904288" y="1981200"/>
          <p14:tracePt t="21917" x="8904288" y="1990725"/>
          <p14:tracePt t="21925" x="8885238" y="2000250"/>
          <p14:tracePt t="21931" x="8867775" y="2000250"/>
          <p14:tracePt t="21938" x="8858250" y="2000250"/>
          <p14:tracePt t="24115" x="8877300" y="2017713"/>
          <p14:tracePt t="24122" x="8894763" y="2036763"/>
          <p14:tracePt t="24129" x="8921750" y="2054225"/>
          <p14:tracePt t="24136" x="8967788" y="2082800"/>
          <p14:tracePt t="24143" x="8986838" y="2109788"/>
          <p14:tracePt t="24161" x="9032875" y="2146300"/>
          <p14:tracePt t="24166" x="9059863" y="2155825"/>
          <p14:tracePt t="24173" x="9077325" y="2163763"/>
          <p14:tracePt t="24180" x="9086850" y="2173288"/>
          <p14:tracePt t="24188" x="9096375" y="2192338"/>
          <p14:tracePt t="24202" x="9105900" y="2200275"/>
          <p14:tracePt t="24210" x="9105900" y="2209800"/>
          <p14:tracePt t="24216" x="9113838" y="2219325"/>
          <p14:tracePt t="24225" x="9113838" y="2228850"/>
          <p14:tracePt t="24239" x="9113838" y="2246313"/>
          <p14:tracePt t="24246" x="9113838" y="2255838"/>
          <p14:tracePt t="24253" x="9113838" y="2273300"/>
          <p14:tracePt t="24260" x="9113838" y="2282825"/>
          <p14:tracePt t="24268" x="9113838" y="2301875"/>
          <p14:tracePt t="24283" x="9105900" y="2319338"/>
          <p14:tracePt t="24290" x="9096375" y="2338388"/>
          <p14:tracePt t="24297" x="9086850" y="2346325"/>
          <p14:tracePt t="24304" x="9077325" y="2365375"/>
          <p14:tracePt t="24312" x="9032875" y="2382838"/>
          <p14:tracePt t="24319" x="9013825" y="2392363"/>
          <p14:tracePt t="24327" x="8996363" y="2419350"/>
          <p14:tracePt t="24333" x="8967788" y="2428875"/>
          <p14:tracePt t="24342" x="8921750" y="2428875"/>
          <p14:tracePt t="24348" x="8894763" y="2428875"/>
          <p14:tracePt t="24356" x="8877300" y="2428875"/>
          <p14:tracePt t="24363" x="8848725" y="2428875"/>
          <p14:tracePt t="24370" x="8821738" y="2428875"/>
          <p14:tracePt t="24377" x="8812213" y="2428875"/>
          <p14:tracePt t="24384" x="8785225" y="2428875"/>
          <p14:tracePt t="24393" x="8767763" y="2428875"/>
          <p14:tracePt t="24400" x="8748713" y="2428875"/>
          <p14:tracePt t="24407" x="8731250" y="2428875"/>
          <p14:tracePt t="24414" x="8721725" y="2428875"/>
          <p14:tracePt t="24421" x="8712200" y="2428875"/>
          <p14:tracePt t="24428" x="8666163" y="2428875"/>
          <p14:tracePt t="24436" x="8648700" y="2428875"/>
          <p14:tracePt t="24443" x="8621713" y="2428875"/>
          <p14:tracePt t="24451" x="8575675" y="2428875"/>
          <p14:tracePt t="24458" x="8548688" y="2428875"/>
          <p14:tracePt t="24465" x="8520113" y="2438400"/>
          <p14:tracePt t="24472" x="8475663" y="2438400"/>
          <p14:tracePt t="24480" x="8447088" y="2438400"/>
          <p14:tracePt t="24487" x="8393113" y="2474913"/>
          <p14:tracePt t="24494" x="8347075" y="2484438"/>
          <p14:tracePt t="24501" x="8320088" y="2492375"/>
          <p14:tracePt t="24509" x="8283575" y="2501900"/>
          <p14:tracePt t="24516" x="8247063" y="2511425"/>
          <p14:tracePt t="24524" x="8220075" y="2520950"/>
          <p14:tracePt t="24532" x="8183563" y="2538413"/>
          <p14:tracePt t="24538" x="8108950" y="2547938"/>
          <p14:tracePt t="24545" x="8081963" y="2557463"/>
          <p14:tracePt t="24552" x="8008938" y="2565400"/>
          <p14:tracePt t="24560" x="7954963" y="2593975"/>
          <p14:tracePt t="24567" x="7908925" y="2601913"/>
          <p14:tracePt t="24575" x="7881938" y="2601913"/>
          <p14:tracePt t="24581" x="7853363" y="2611438"/>
          <p14:tracePt t="24589" x="7808913" y="2620963"/>
          <p14:tracePt t="24597" x="7735888" y="2638425"/>
          <p14:tracePt t="24604" x="7716838" y="2638425"/>
          <p14:tracePt t="24611" x="7707313" y="2638425"/>
          <p14:tracePt t="27781" x="7707313" y="2630488"/>
          <p14:tracePt t="27787" x="7726363" y="2584450"/>
          <p14:tracePt t="27794" x="7735888" y="2528888"/>
          <p14:tracePt t="27801" x="7743825" y="2492375"/>
          <p14:tracePt t="27809" x="7762875" y="2474913"/>
          <p14:tracePt t="27816" x="7762875" y="2455863"/>
          <p14:tracePt t="27825" x="7762875" y="2447925"/>
          <p14:tracePt t="27831" x="7762875" y="2438400"/>
          <p14:tracePt t="27838" x="7762875" y="2419350"/>
          <p14:tracePt t="27853" x="7762875" y="2401888"/>
          <p14:tracePt t="27860" x="7762875" y="2392363"/>
          <p14:tracePt t="27868" x="7762875" y="2382838"/>
          <p14:tracePt t="27875" x="7762875" y="2374900"/>
          <p14:tracePt t="27882" x="7753350" y="2346325"/>
          <p14:tracePt t="27889" x="7743825" y="2338388"/>
          <p14:tracePt t="27904" x="7735888" y="2328863"/>
          <p14:tracePt t="27911" x="7735888" y="2319338"/>
          <p14:tracePt t="27918" x="7735888" y="2301875"/>
          <p14:tracePt t="27925" x="7726363" y="2292350"/>
          <p14:tracePt t="27933" x="7726363" y="2273300"/>
          <p14:tracePt t="27940" x="7726363" y="2265363"/>
          <p14:tracePt t="27947" x="7716838" y="2265363"/>
          <p14:tracePt t="27955" x="7707313" y="2265363"/>
          <p14:tracePt t="27969" x="7699375" y="2265363"/>
          <p14:tracePt t="27977" x="7689850" y="2265363"/>
          <p14:tracePt t="27984" x="7680325" y="2265363"/>
          <p14:tracePt t="27992" x="7670800" y="2265363"/>
          <p14:tracePt t="27999" x="7662863" y="2265363"/>
          <p14:tracePt t="28006" x="7653338" y="2265363"/>
          <p14:tracePt t="28013" x="7643813" y="2265363"/>
          <p14:tracePt t="28020" x="7634288" y="2265363"/>
          <p14:tracePt t="28028" x="7626350" y="2265363"/>
          <p14:tracePt t="28035" x="7616825" y="2265363"/>
          <p14:tracePt t="28043" x="7607300" y="2265363"/>
          <p14:tracePt t="28050" x="7597775" y="2265363"/>
          <p14:tracePt t="28057" x="7589838" y="2265363"/>
          <p14:tracePt t="28072" x="7580313" y="2265363"/>
          <p14:tracePt t="28094" x="7570788" y="2265363"/>
          <p14:tracePt t="28115" x="7570788" y="2273300"/>
          <p14:tracePt t="28122" x="7570788" y="2282825"/>
          <p14:tracePt t="28130" x="7570788" y="2292350"/>
          <p14:tracePt t="28137" x="7570788" y="2301875"/>
          <p14:tracePt t="28809" x="7570788" y="2309813"/>
          <p14:tracePt t="28816" x="7570788" y="2328863"/>
          <p14:tracePt t="28823" x="7580313" y="2328863"/>
          <p14:tracePt t="28831" x="7589838" y="2346325"/>
          <p14:tracePt t="28838" x="7589838" y="2355850"/>
          <p14:tracePt t="28846" x="7589838" y="2365375"/>
          <p14:tracePt t="28853" x="7597775" y="2392363"/>
          <p14:tracePt t="28860" x="7597775" y="2401888"/>
          <p14:tracePt t="28867" x="7597775" y="2411413"/>
          <p14:tracePt t="28882" x="7607300" y="2419350"/>
          <p14:tracePt t="28890" x="7607300" y="2428875"/>
          <p14:tracePt t="28911" x="7616825" y="2428875"/>
          <p14:tracePt t="28934" x="7626350" y="2428875"/>
          <p14:tracePt t="28948" x="7643813" y="2428875"/>
          <p14:tracePt t="28962" x="7653338" y="2428875"/>
          <p14:tracePt t="28984" x="7662863" y="2419350"/>
          <p14:tracePt t="28999" x="7670800" y="2419350"/>
          <p14:tracePt t="29013" x="7670800" y="2411413"/>
          <p14:tracePt t="29028" x="7680325" y="2401888"/>
          <p14:tracePt t="29043" x="7699375" y="2382838"/>
          <p14:tracePt t="29050" x="7707313" y="2374900"/>
          <p14:tracePt t="29064" x="7735888" y="2365375"/>
          <p14:tracePt t="29072" x="7743825" y="2355850"/>
          <p14:tracePt t="29086" x="7762875" y="2355850"/>
          <p14:tracePt t="29094" x="7772400" y="2355850"/>
          <p14:tracePt t="29101" x="7789863" y="2346325"/>
          <p14:tracePt t="29109" x="7816850" y="2346325"/>
          <p14:tracePt t="29115" x="7835900" y="2346325"/>
          <p14:tracePt t="29123" x="7853363" y="2346325"/>
          <p14:tracePt t="29130" x="7872413" y="2338388"/>
          <p14:tracePt t="29138" x="7899400" y="2338388"/>
          <p14:tracePt t="29145" x="7935913" y="2328863"/>
          <p14:tracePt t="29152" x="7954963" y="2328863"/>
          <p14:tracePt t="29161" x="7981950" y="2319338"/>
          <p14:tracePt t="29167" x="8018463" y="2319338"/>
          <p14:tracePt t="29175" x="8054975" y="2319338"/>
          <p14:tracePt t="29182" x="8091488" y="2319338"/>
          <p14:tracePt t="29188" x="8128000" y="2319338"/>
          <p14:tracePt t="29196" x="8174038" y="2319338"/>
          <p14:tracePt t="29203" x="8228013" y="2319338"/>
          <p14:tracePt t="29211" x="8256588" y="2319338"/>
          <p14:tracePt t="29219" x="8283575" y="2319338"/>
          <p14:tracePt t="29226" x="8320088" y="2319338"/>
          <p14:tracePt t="29232" x="8356600" y="2319338"/>
          <p14:tracePt t="29240" x="8374063" y="2319338"/>
          <p14:tracePt t="29247" x="8410575" y="2319338"/>
          <p14:tracePt t="29254" x="8447088" y="2319338"/>
          <p14:tracePt t="29262" x="8475663" y="2319338"/>
          <p14:tracePt t="29269" x="8502650" y="2319338"/>
          <p14:tracePt t="29276" x="8548688" y="2319338"/>
          <p14:tracePt t="29284" x="8575675" y="2319338"/>
          <p14:tracePt t="29292" x="8602663" y="2319338"/>
          <p14:tracePt t="29299" x="8648700" y="2309813"/>
          <p14:tracePt t="29306" x="8675688" y="2309813"/>
          <p14:tracePt t="29313" x="8694738" y="2309813"/>
          <p14:tracePt t="29320" x="8721725" y="2309813"/>
          <p14:tracePt t="29327" x="8748713" y="2309813"/>
          <p14:tracePt t="29335" x="8758238" y="2309813"/>
          <p14:tracePt t="29342" x="8775700" y="2309813"/>
          <p14:tracePt t="29349" x="8794750" y="2309813"/>
          <p14:tracePt t="29356" x="8812213" y="2309813"/>
          <p14:tracePt t="29371" x="8821738" y="2309813"/>
          <p14:tracePt t="29378" x="8831263" y="2309813"/>
          <p14:tracePt t="29386" x="8848725" y="2309813"/>
          <p14:tracePt t="29394" x="8858250" y="2319338"/>
          <p14:tracePt t="29400" x="8867775" y="2319338"/>
          <p14:tracePt t="29409" x="8894763" y="2328863"/>
          <p14:tracePt t="29423" x="8904288" y="2338388"/>
          <p14:tracePt t="29429" x="8921750" y="2338388"/>
          <p14:tracePt t="29437" x="8931275" y="2338388"/>
          <p14:tracePt t="29452" x="8940800" y="2338388"/>
          <p14:tracePt t="29459" x="8950325" y="2338388"/>
          <p14:tracePt t="29480" x="8959850" y="2338388"/>
          <p14:tracePt t="29525" x="8959850" y="2346325"/>
          <p14:tracePt t="29547" x="8950325" y="2346325"/>
          <p14:tracePt t="33817" x="8931275" y="2346325"/>
          <p14:tracePt t="33825" x="8913813" y="2346325"/>
          <p14:tracePt t="33833" x="8894763" y="2346325"/>
          <p14:tracePt t="33840" x="8877300" y="2346325"/>
          <p14:tracePt t="33847" x="8840788" y="2346325"/>
          <p14:tracePt t="33854" x="8821738" y="2346325"/>
          <p14:tracePt t="33861" x="8785225" y="2338388"/>
          <p14:tracePt t="33869" x="8748713" y="2328863"/>
          <p14:tracePt t="33876" x="8666163" y="2319338"/>
          <p14:tracePt t="33884" x="8575675" y="2319338"/>
          <p14:tracePt t="33891" x="8483600" y="2319338"/>
          <p14:tracePt t="33898" x="8429625" y="2319338"/>
          <p14:tracePt t="33906" x="8320088" y="2319338"/>
          <p14:tracePt t="33913" x="8174038" y="2319338"/>
          <p14:tracePt t="33920" x="8027988" y="2319338"/>
          <p14:tracePt t="33927" x="7826375" y="2301875"/>
          <p14:tracePt t="33934" x="7735888" y="2301875"/>
          <p14:tracePt t="33943" x="7626350" y="2301875"/>
          <p14:tracePt t="33949" x="7443788" y="2319338"/>
          <p14:tracePt t="33957" x="7296150" y="2338388"/>
          <p14:tracePt t="33964" x="7113588" y="2382838"/>
          <p14:tracePt t="33971" x="6996113" y="2419350"/>
          <p14:tracePt t="33978" x="6748463" y="2511425"/>
          <p14:tracePt t="33985" x="6402388" y="2638425"/>
          <p14:tracePt t="33993" x="6118225" y="2784475"/>
          <p14:tracePt t="34004" x="5899150" y="2930525"/>
          <p14:tracePt t="34008" x="5616575" y="3049588"/>
          <p14:tracePt t="34015" x="5360988" y="3214688"/>
          <p14:tracePt t="34022" x="5205413" y="3305175"/>
          <p14:tracePt t="34030" x="5086350" y="3378200"/>
          <p14:tracePt t="34037" x="4940300" y="3479800"/>
          <p14:tracePt t="34045" x="4784725" y="3579813"/>
          <p14:tracePt t="34052" x="4557713" y="3679825"/>
          <p14:tracePt t="36285" x="4411663" y="3679825"/>
          <p14:tracePt t="36293" x="4338638" y="3670300"/>
          <p14:tracePt t="36300" x="4246563" y="3662363"/>
          <p14:tracePt t="36307" x="4146550" y="3633788"/>
          <p14:tracePt t="36315" x="4054475" y="3616325"/>
          <p14:tracePt t="36323" x="3971925" y="3606800"/>
          <p14:tracePt t="36330" x="3917950" y="3597275"/>
          <p14:tracePt t="36337" x="3871913" y="3570288"/>
          <p14:tracePt t="36344" x="3854450" y="3543300"/>
          <p14:tracePt t="36351" x="3825875" y="3524250"/>
          <p14:tracePt t="36360" x="3808413" y="3516313"/>
          <p14:tracePt t="36366" x="3789363" y="3506788"/>
          <p14:tracePt t="36373" x="3781425" y="3497263"/>
          <p14:tracePt t="36387" x="3771900" y="3497263"/>
          <p14:tracePt t="36395" x="3762375" y="3497263"/>
          <p14:tracePt t="36402" x="3752850" y="3497263"/>
          <p14:tracePt t="36410" x="3735388" y="3497263"/>
          <p14:tracePt t="36417" x="3698875" y="3497263"/>
          <p14:tracePt t="36424" x="3671888" y="3497263"/>
          <p14:tracePt t="36431" x="3635375" y="3487738"/>
          <p14:tracePt t="36439" x="3570288" y="3487738"/>
          <p14:tracePt t="36446" x="3533775" y="3487738"/>
          <p14:tracePt t="36453" x="3470275" y="3487738"/>
          <p14:tracePt t="36461" x="3443288" y="3487738"/>
          <p14:tracePt t="36468" x="3406775" y="3487738"/>
          <p14:tracePt t="36477" x="3379788" y="3487738"/>
          <p14:tracePt t="36483" x="3351213" y="3487738"/>
          <p14:tracePt t="36490" x="3324225" y="3497263"/>
          <p14:tracePt t="36497" x="3287713" y="3506788"/>
          <p14:tracePt t="36504" x="3270250" y="3516313"/>
          <p14:tracePt t="36512" x="3251200" y="3524250"/>
          <p14:tracePt t="36519" x="3241675" y="3533775"/>
          <p14:tracePt t="36526" x="3232150" y="3543300"/>
          <p14:tracePt t="36534" x="3224213" y="3560763"/>
          <p14:tracePt t="36541" x="3214688" y="3570288"/>
          <p14:tracePt t="36548" x="3195638" y="3579813"/>
          <p14:tracePt t="36556" x="3178175" y="3597275"/>
          <p14:tracePt t="36563" x="3168650" y="3616325"/>
          <p14:tracePt t="36571" x="3168650" y="3625850"/>
          <p14:tracePt t="36578" x="3168650" y="3643313"/>
          <p14:tracePt t="36585" x="3168650" y="3662363"/>
          <p14:tracePt t="36599" x="3168650" y="3670300"/>
          <p14:tracePt t="36607" x="3168650" y="3679825"/>
          <p14:tracePt t="36614" x="3168650" y="3689350"/>
          <p14:tracePt t="36622" x="3168650" y="3706813"/>
          <p14:tracePt t="36629" x="3168650" y="3725863"/>
          <p14:tracePt t="36636" x="3168650" y="3735388"/>
          <p14:tracePt t="36644" x="3178175" y="3743325"/>
          <p14:tracePt t="36658" x="3178175" y="3752850"/>
          <p14:tracePt t="36665" x="3195638" y="3771900"/>
          <p14:tracePt t="36672" x="3205163" y="3789363"/>
          <p14:tracePt t="36680" x="3205163" y="3835400"/>
          <p14:tracePt t="36687" x="3205163" y="3852863"/>
          <p14:tracePt t="36694" x="3205163" y="3881438"/>
          <p14:tracePt t="36702" x="3205163" y="3908425"/>
          <p14:tracePt t="36710" x="3205163" y="3935413"/>
          <p14:tracePt t="36716" x="3205163" y="3944938"/>
          <p14:tracePt t="36723" x="3205163" y="3954463"/>
          <p14:tracePt t="36731" x="3205163" y="3963988"/>
          <p14:tracePt t="36739" x="3205163" y="3971925"/>
          <p14:tracePt t="36745" x="3205163" y="3981450"/>
          <p14:tracePt t="36753" x="3205163" y="3990975"/>
          <p14:tracePt t="36760" x="3205163" y="4000500"/>
          <p14:tracePt t="36768" x="3205163" y="4008438"/>
          <p14:tracePt t="36776" x="3214688" y="4017963"/>
          <p14:tracePt t="36782" x="3214688" y="4027488"/>
          <p14:tracePt t="36789" x="3224213" y="4037013"/>
          <p14:tracePt t="36796" x="3232150" y="4044950"/>
          <p14:tracePt t="36804" x="3241675" y="4054475"/>
          <p14:tracePt t="36811" x="3251200" y="4064000"/>
          <p14:tracePt t="36819" x="3260725" y="4081463"/>
          <p14:tracePt t="36826" x="3260725" y="4090988"/>
          <p14:tracePt t="36833" x="3270250" y="4100513"/>
          <p14:tracePt t="36840" x="3270250" y="4110038"/>
          <p14:tracePt t="36848" x="3287713" y="4117975"/>
          <p14:tracePt t="36855" x="3297238" y="4117975"/>
          <p14:tracePt t="36869" x="3306763" y="4127500"/>
          <p14:tracePt t="36877" x="3314700" y="4137025"/>
          <p14:tracePt t="36885" x="3324225" y="4146550"/>
          <p14:tracePt t="36893" x="3333750" y="4164013"/>
          <p14:tracePt t="36899" x="3333750" y="4173538"/>
          <p14:tracePt t="36906" x="3343275" y="4191000"/>
          <p14:tracePt t="36913" x="3351213" y="4191000"/>
          <p14:tracePt t="36921" x="3370263" y="4200525"/>
          <p14:tracePt t="36928" x="3387725" y="4210050"/>
          <p14:tracePt t="36935" x="3397250" y="4219575"/>
          <p14:tracePt t="36943" x="3406775" y="4227513"/>
          <p14:tracePt t="36950" x="3416300" y="4237038"/>
          <p14:tracePt t="36957" x="3433763" y="4237038"/>
          <p14:tracePt t="36972" x="3460750" y="4237038"/>
          <p14:tracePt t="36979" x="3470275" y="4237038"/>
          <p14:tracePt t="36987" x="3479800" y="4237038"/>
          <p14:tracePt t="36994" x="3497263" y="4237038"/>
          <p14:tracePt t="37001" x="3506788" y="4237038"/>
          <p14:tracePt t="37010" x="3516313" y="4227513"/>
          <p14:tracePt t="37016" x="3516313" y="4219575"/>
          <p14:tracePt t="37023" x="3543300" y="4219575"/>
          <p14:tracePt t="37030" x="3552825" y="4210050"/>
          <p14:tracePt t="37037" x="3562350" y="4210050"/>
          <p14:tracePt t="37052" x="3570288" y="4200525"/>
          <p14:tracePt t="37622" x="3589338" y="4200525"/>
          <p14:tracePt t="37629" x="3598863" y="4200525"/>
          <p14:tracePt t="37643" x="3606800" y="4200525"/>
          <p14:tracePt t="37651" x="3625850" y="4200525"/>
          <p14:tracePt t="37659" x="3652838" y="4200525"/>
          <p14:tracePt t="37666" x="3671888" y="4200525"/>
          <p14:tracePt t="37673" x="3689350" y="4200525"/>
          <p14:tracePt t="37680" x="3708400" y="4200525"/>
          <p14:tracePt t="37687" x="3725863" y="4200525"/>
          <p14:tracePt t="37695" x="3752850" y="4200525"/>
          <p14:tracePt t="37702" x="3771900" y="4200525"/>
          <p14:tracePt t="37710" x="3789363" y="4200525"/>
          <p14:tracePt t="37717" x="3808413" y="4200525"/>
          <p14:tracePt t="37724" x="3817938" y="4210050"/>
          <p14:tracePt t="37731" x="3844925" y="4210050"/>
          <p14:tracePt t="37738" x="3862388" y="4210050"/>
          <p14:tracePt t="37746" x="3871913" y="4210050"/>
          <p14:tracePt t="37754" x="3881438" y="4210050"/>
          <p14:tracePt t="37761" x="3898900" y="4210050"/>
          <p14:tracePt t="37767" x="3908425" y="4210050"/>
          <p14:tracePt t="37776" x="3935413" y="4210050"/>
          <p14:tracePt t="37783" x="3944938" y="4219575"/>
          <p14:tracePt t="37790" x="3954463" y="4219575"/>
          <p14:tracePt t="37801" x="3963988" y="4219575"/>
          <p14:tracePt t="37811" x="3971925" y="4227513"/>
          <p14:tracePt t="37819" x="3981450" y="4227513"/>
          <p14:tracePt t="37826" x="4008438" y="4227513"/>
          <p14:tracePt t="37834" x="4027488" y="4227513"/>
          <p14:tracePt t="37841" x="4054475" y="4227513"/>
          <p14:tracePt t="37848" x="4073525" y="4227513"/>
          <p14:tracePt t="37855" x="4127500" y="4237038"/>
          <p14:tracePt t="37862" x="4156075" y="4237038"/>
          <p14:tracePt t="37870" x="4200525" y="4237038"/>
          <p14:tracePt t="37877" x="4246563" y="4237038"/>
          <p14:tracePt t="37884" x="4273550" y="4237038"/>
          <p14:tracePt t="37893" x="4292600" y="4237038"/>
          <p14:tracePt t="37899" x="4319588" y="4237038"/>
          <p14:tracePt t="37906" x="4338638" y="4237038"/>
          <p14:tracePt t="37914" x="4356100" y="4227513"/>
          <p14:tracePt t="37921" x="4365625" y="4227513"/>
          <p14:tracePt t="37928" x="4375150" y="4227513"/>
          <p14:tracePt t="37935" x="4375150" y="4219575"/>
          <p14:tracePt t="37943" x="4402138" y="4210050"/>
          <p14:tracePt t="37950" x="4411663" y="4210050"/>
          <p14:tracePt t="37958" x="4419600" y="4210050"/>
          <p14:tracePt t="37965" x="4438650" y="4210050"/>
          <p14:tracePt t="37972" x="4456113" y="4210050"/>
          <p14:tracePt t="37979" x="4475163" y="4210050"/>
          <p14:tracePt t="37987" x="4502150" y="4210050"/>
          <p14:tracePt t="37994" x="4521200" y="4200525"/>
          <p14:tracePt t="38002" x="4538663" y="4200525"/>
          <p14:tracePt t="38009" x="4548188" y="4200525"/>
          <p14:tracePt t="38016" x="4557713" y="4200525"/>
          <p14:tracePt t="38023" x="4575175" y="4200525"/>
          <p14:tracePt t="38032" x="4584700" y="4200525"/>
          <p14:tracePt t="38038" x="4594225" y="4200525"/>
          <p14:tracePt t="38045" x="4602163" y="4200525"/>
          <p14:tracePt t="38060" x="4621213" y="4200525"/>
          <p14:tracePt t="38074" x="4630738" y="4200525"/>
          <p14:tracePt t="38082" x="4638675" y="4200525"/>
          <p14:tracePt t="38096" x="4667250" y="4200525"/>
          <p14:tracePt t="38104" x="4684713" y="4210050"/>
          <p14:tracePt t="38111" x="4694238" y="4210050"/>
          <p14:tracePt t="38118" x="4711700" y="4219575"/>
          <p14:tracePt t="38126" x="4730750" y="4227513"/>
          <p14:tracePt t="38132" x="4748213" y="4227513"/>
          <p14:tracePt t="38140" x="4767263" y="4237038"/>
          <p14:tracePt t="38147" x="4776788" y="4237038"/>
          <p14:tracePt t="38155" x="4784725" y="4246563"/>
          <p14:tracePt t="38162" x="4803775" y="4246563"/>
          <p14:tracePt t="38184" x="4813300" y="4256088"/>
          <p14:tracePt t="38191" x="4830763" y="4256088"/>
          <p14:tracePt t="38198" x="4840288" y="4256088"/>
          <p14:tracePt t="38206" x="4849813" y="4256088"/>
          <p14:tracePt t="38213" x="4867275" y="4273550"/>
          <p14:tracePt t="38220" x="4895850" y="4273550"/>
          <p14:tracePt t="38228" x="4932363" y="4273550"/>
          <p14:tracePt t="38235" x="4968875" y="4283075"/>
          <p14:tracePt t="38243" x="5005388" y="4292600"/>
          <p14:tracePt t="38250" x="5049838" y="4292600"/>
          <p14:tracePt t="38256" x="5078413" y="4292600"/>
          <p14:tracePt t="38264" x="5095875" y="4292600"/>
          <p14:tracePt t="38272" x="5122863" y="4292600"/>
          <p14:tracePt t="38279" x="5132388" y="4300538"/>
          <p14:tracePt t="38286" x="5151438" y="4300538"/>
          <p14:tracePt t="38293" x="5159375" y="4300538"/>
          <p14:tracePt t="38300" x="5168900" y="4300538"/>
          <p14:tracePt t="38315" x="5178425" y="4300538"/>
          <p14:tracePt t="38323" x="5205413" y="4300538"/>
          <p14:tracePt t="38330" x="5214938" y="4300538"/>
          <p14:tracePt t="38337" x="5224463" y="4300538"/>
          <p14:tracePt t="38344" x="5232400" y="4300538"/>
          <p14:tracePt t="38352" x="5241925" y="4300538"/>
          <p14:tracePt t="38367" x="5251450" y="4300538"/>
          <p14:tracePt t="38373" x="5268913" y="4300538"/>
          <p14:tracePt t="38381" x="5287963" y="4300538"/>
          <p14:tracePt t="38389" x="5297488" y="4292600"/>
          <p14:tracePt t="38395" x="5305425" y="4292600"/>
          <p14:tracePt t="38403" x="5314950" y="4292600"/>
          <p14:tracePt t="38417" x="5334000" y="4292600"/>
          <p14:tracePt t="38424" x="5351463" y="4283075"/>
          <p14:tracePt t="38432" x="5370513" y="4283075"/>
          <p14:tracePt t="38439" x="5387975" y="4264025"/>
          <p14:tracePt t="38447" x="5407025" y="4264025"/>
          <p14:tracePt t="38454" x="5424488" y="4264025"/>
          <p14:tracePt t="38461" x="5434013" y="4264025"/>
          <p14:tracePt t="38468" x="5461000" y="4264025"/>
          <p14:tracePt t="38477" x="5470525" y="4264025"/>
          <p14:tracePt t="38483" x="5480050" y="4264025"/>
          <p14:tracePt t="38497" x="5497513" y="4264025"/>
          <p14:tracePt t="38512" x="5516563" y="4264025"/>
          <p14:tracePt t="38519" x="5524500" y="4264025"/>
          <p14:tracePt t="38526" x="5553075" y="4264025"/>
          <p14:tracePt t="38534" x="5570538" y="4264025"/>
          <p14:tracePt t="38541" x="5589588" y="4264025"/>
          <p14:tracePt t="38549" x="5607050" y="4264025"/>
          <p14:tracePt t="38556" x="5643563" y="4256088"/>
          <p14:tracePt t="38563" x="5680075" y="4246563"/>
          <p14:tracePt t="38570" x="5689600" y="4246563"/>
          <p14:tracePt t="38578" x="5726113" y="4246563"/>
          <p14:tracePt t="38585" x="5762625" y="4246563"/>
          <p14:tracePt t="38593" x="5808663" y="4246563"/>
          <p14:tracePt t="38600" x="5826125" y="4246563"/>
          <p14:tracePt t="38607" x="5862638" y="4246563"/>
          <p14:tracePt t="38614" x="5891213" y="4246563"/>
          <p14:tracePt t="38622" x="5927725" y="4246563"/>
          <p14:tracePt t="38629" x="5954713" y="4246563"/>
          <p14:tracePt t="38636" x="5972175" y="4246563"/>
          <p14:tracePt t="38644" x="6000750" y="4246563"/>
          <p14:tracePt t="38651" x="6018213" y="4246563"/>
          <p14:tracePt t="38658" x="6054725" y="4246563"/>
          <p14:tracePt t="38665" x="6091238" y="4246563"/>
          <p14:tracePt t="38672" x="6100763" y="4246563"/>
          <p14:tracePt t="38680" x="6118225" y="4246563"/>
          <p14:tracePt t="38688" x="6164263" y="4246563"/>
          <p14:tracePt t="38695" x="6191250" y="4246563"/>
          <p14:tracePt t="38702" x="6219825" y="4246563"/>
          <p14:tracePt t="38709" x="6256338" y="4256088"/>
          <p14:tracePt t="38717" x="6264275" y="4256088"/>
          <p14:tracePt t="38724" x="6300788" y="4256088"/>
          <p14:tracePt t="38731" x="6319838" y="4256088"/>
          <p14:tracePt t="38738" x="6356350" y="4256088"/>
          <p14:tracePt t="38746" x="6373813" y="4256088"/>
          <p14:tracePt t="38753" x="6392863" y="4256088"/>
          <p14:tracePt t="38760" x="6429375" y="4256088"/>
          <p14:tracePt t="38768" x="6446838" y="4256088"/>
          <p14:tracePt t="38776" x="6465888" y="4256088"/>
          <p14:tracePt t="38782" x="6483350" y="4256088"/>
          <p14:tracePt t="38789" x="6502400" y="4273550"/>
          <p14:tracePt t="38797" x="6538913" y="4273550"/>
          <p14:tracePt t="38804" x="6557963" y="4283075"/>
          <p14:tracePt t="38819" x="6575425" y="4292600"/>
          <p14:tracePt t="38827" x="6584950" y="4292600"/>
          <p14:tracePt t="38834" x="6611938" y="4292600"/>
          <p14:tracePt t="38841" x="6621463" y="4292600"/>
          <p14:tracePt t="38848" x="6630988" y="4300538"/>
          <p14:tracePt t="38856" x="6638925" y="4300538"/>
          <p14:tracePt t="38862" x="6638925" y="4310063"/>
          <p14:tracePt t="40790" x="6694488" y="4310063"/>
          <p14:tracePt t="40798" x="6784975" y="4310063"/>
          <p14:tracePt t="40805" x="6886575" y="4292600"/>
          <p14:tracePt t="40812" x="6940550" y="4292600"/>
          <p14:tracePt t="40819" x="7013575" y="4283075"/>
          <p14:tracePt t="40827" x="7059613" y="4283075"/>
          <p14:tracePt t="40834" x="7086600" y="4273550"/>
          <p14:tracePt t="40841" x="7142163" y="4273550"/>
          <p14:tracePt t="40849" x="7186613" y="4273550"/>
          <p14:tracePt t="40856" x="7223125" y="4273550"/>
          <p14:tracePt t="40863" x="7269163" y="4273550"/>
          <p14:tracePt t="40870" x="7305675" y="4273550"/>
          <p14:tracePt t="40878" x="7378700" y="4273550"/>
          <p14:tracePt t="40885" x="7415213" y="4264025"/>
          <p14:tracePt t="40893" x="7461250" y="4264025"/>
          <p14:tracePt t="40900" x="7497763" y="4264025"/>
          <p14:tracePt t="40907" x="7516813" y="4264025"/>
          <p14:tracePt t="40914" x="7570788" y="4256088"/>
          <p14:tracePt t="40922" x="7607300" y="4256088"/>
          <p14:tracePt t="40929" x="7662863" y="4237038"/>
          <p14:tracePt t="40936" x="7699375" y="4237038"/>
          <p14:tracePt t="40943" x="7772400" y="4237038"/>
          <p14:tracePt t="40950" x="7808913" y="4237038"/>
          <p14:tracePt t="40958" x="7881938" y="4237038"/>
          <p14:tracePt t="40965" x="7918450" y="4237038"/>
          <p14:tracePt t="40973" x="7962900" y="4237038"/>
          <p14:tracePt t="40980" x="8018463" y="4237038"/>
          <p14:tracePt t="40987" x="8045450" y="4237038"/>
          <p14:tracePt t="40994" x="8101013" y="4227513"/>
          <p14:tracePt t="41002" x="8137525" y="4210050"/>
          <p14:tracePt t="41010" x="8174038" y="4210050"/>
          <p14:tracePt t="41017" x="8228013" y="4200525"/>
          <p14:tracePt t="41023" x="8274050" y="4183063"/>
          <p14:tracePt t="41031" x="8329613" y="4173538"/>
          <p14:tracePt t="41038" x="8374063" y="4164013"/>
          <p14:tracePt t="41045" x="8447088" y="4164013"/>
          <p14:tracePt t="41053" x="8475663" y="4154488"/>
          <p14:tracePt t="41061" x="8539163" y="4146550"/>
          <p14:tracePt t="41067" x="8566150" y="4146550"/>
          <p14:tracePt t="41075" x="8593138" y="4146550"/>
          <p14:tracePt t="41082" x="8639175" y="4127500"/>
          <p14:tracePt t="41090" x="8675688" y="4127500"/>
          <p14:tracePt t="41097" x="8721725" y="4127500"/>
          <p14:tracePt t="41104" x="8775700" y="4117975"/>
          <p14:tracePt t="41111" x="8812213" y="4117975"/>
          <p14:tracePt t="41119" x="8885238" y="4117975"/>
          <p14:tracePt t="41127" x="8931275" y="4100513"/>
          <p14:tracePt t="41133" x="8986838" y="4100513"/>
          <p14:tracePt t="41141" x="9013825" y="4100513"/>
          <p14:tracePt t="41147" x="9040813" y="4100513"/>
          <p14:tracePt t="41162" x="9113838" y="4100513"/>
          <p14:tracePt t="41170" x="9132888" y="4100513"/>
          <p14:tracePt t="41177" x="9159875" y="4100513"/>
          <p14:tracePt t="41184" x="9178925" y="4100513"/>
          <p14:tracePt t="41192" x="9196388" y="4100513"/>
          <p14:tracePt t="41199" x="9196388" y="4110038"/>
          <p14:tracePt t="41206" x="9205913" y="4117975"/>
          <p14:tracePt t="41228" x="9205913" y="4127500"/>
          <p14:tracePt t="41235" x="9205913" y="4137025"/>
          <p14:tracePt t="41944" x="9059863" y="4137025"/>
          <p14:tracePt t="41951" x="8913813" y="4154488"/>
          <p14:tracePt t="41958" x="8758238" y="4164013"/>
          <p14:tracePt t="41965" x="8556625" y="4200525"/>
          <p14:tracePt t="41973" x="8329613" y="4200525"/>
          <p14:tracePt t="41980" x="8147050" y="4227513"/>
          <p14:tracePt t="41987" x="7999413" y="4256088"/>
          <p14:tracePt t="41994" x="7789863" y="4292600"/>
          <p14:tracePt t="42002" x="7607300" y="4310063"/>
          <p14:tracePt t="42010" x="7461250" y="4337050"/>
          <p14:tracePt t="42016" x="7351713" y="4346575"/>
          <p14:tracePt t="42024" x="7205663" y="4365625"/>
          <p14:tracePt t="42031" x="7059613" y="4383088"/>
          <p14:tracePt t="42038" x="6913563" y="4383088"/>
          <p14:tracePt t="42045" x="6804025" y="4383088"/>
          <p14:tracePt t="42053" x="6721475" y="4383088"/>
          <p14:tracePt t="42061" x="6648450" y="4383088"/>
          <p14:tracePt t="42068" x="6621463" y="4383088"/>
          <p14:tracePt t="42076" x="6521450" y="4392613"/>
          <p14:tracePt t="42082" x="6410325" y="4392613"/>
          <p14:tracePt t="42089" x="6337300" y="4392613"/>
          <p14:tracePt t="42097" x="6246813" y="4392613"/>
          <p14:tracePt t="42104" x="6137275" y="4402138"/>
          <p14:tracePt t="42112" x="6073775" y="4402138"/>
          <p14:tracePt t="42119" x="5981700" y="4402138"/>
          <p14:tracePt t="42126" x="5891213" y="4429125"/>
          <p14:tracePt t="42133" x="5745163" y="4429125"/>
          <p14:tracePt t="42141" x="5670550" y="4429125"/>
          <p14:tracePt t="42161" x="5480050" y="4446588"/>
          <p14:tracePt t="42163" x="5451475" y="4446588"/>
          <p14:tracePt t="42170" x="5378450" y="4456113"/>
          <p14:tracePt t="42178" x="5351463" y="4456113"/>
          <p14:tracePt t="42185" x="5324475" y="4456113"/>
          <p14:tracePt t="42193" x="5278438" y="4456113"/>
          <p14:tracePt t="42200" x="5251450" y="4456113"/>
          <p14:tracePt t="42206" x="5224463" y="4456113"/>
          <p14:tracePt t="42213" x="5214938" y="4456113"/>
          <p14:tracePt t="42221" x="5195888" y="4456113"/>
          <p14:tracePt t="42236" x="5187950" y="4456113"/>
          <p14:tracePt t="42243" x="5178425" y="4456113"/>
          <p14:tracePt t="42250" x="5168900" y="4456113"/>
          <p14:tracePt t="42258" x="5159375" y="4456113"/>
          <p14:tracePt t="42265" x="5151438" y="4456113"/>
          <p14:tracePt t="42272" x="5141913" y="4456113"/>
          <p14:tracePt t="42286" x="5122863" y="4456113"/>
          <p14:tracePt t="42294" x="5105400" y="4456113"/>
          <p14:tracePt t="42301" x="5086350" y="4456113"/>
          <p14:tracePt t="42310" x="5068888" y="4456113"/>
          <p14:tracePt t="42316" x="5059363" y="4456113"/>
          <p14:tracePt t="42323" x="5041900" y="4456113"/>
          <p14:tracePt t="42330" x="5022850" y="4456113"/>
          <p14:tracePt t="42337" x="5005388" y="4446588"/>
          <p14:tracePt t="42345" x="4995863" y="4446588"/>
          <p14:tracePt t="42360" x="4976813" y="4429125"/>
          <p14:tracePt t="42367" x="4968875" y="4429125"/>
          <p14:tracePt t="42374" x="4932363" y="4419600"/>
          <p14:tracePt t="42382" x="4849813" y="4410075"/>
          <p14:tracePt t="42389" x="4740275" y="4410075"/>
          <p14:tracePt t="42396" x="4594225" y="4392613"/>
          <p14:tracePt t="42404" x="4502150" y="4392613"/>
          <p14:tracePt t="42411" x="4429125" y="4392613"/>
          <p14:tracePt t="42418" x="4319588" y="4392613"/>
          <p14:tracePt t="42427" x="4210050" y="4383088"/>
          <p14:tracePt t="42433" x="4064000" y="4365625"/>
          <p14:tracePt t="42440" x="3954463" y="4365625"/>
          <p14:tracePt t="42448" x="3854450" y="4365625"/>
          <p14:tracePt t="42454" x="3762375" y="4365625"/>
          <p14:tracePt t="42462" x="3671888" y="4365625"/>
          <p14:tracePt t="42470" x="3562350" y="4365625"/>
          <p14:tracePt t="42477" x="3379788" y="4383088"/>
          <p14:tracePt t="42484" x="3232150" y="4410075"/>
          <p14:tracePt t="42491" x="3114675" y="4456113"/>
          <p14:tracePt t="42498" x="2968625" y="4475163"/>
          <p14:tracePt t="42505" x="2876550" y="4483100"/>
          <p14:tracePt t="42513" x="2676525" y="4502150"/>
          <p14:tracePt t="42521" x="2593975" y="4511675"/>
          <p14:tracePt t="42529" x="2447925" y="4511675"/>
          <p14:tracePt t="42535" x="2374900" y="4529138"/>
          <p14:tracePt t="42543" x="2319338" y="4529138"/>
          <p14:tracePt t="42550" x="2246313" y="4529138"/>
          <p14:tracePt t="42557" x="2209800" y="4529138"/>
          <p14:tracePt t="42565" x="2146300" y="4529138"/>
          <p14:tracePt t="42571" x="2119313" y="4529138"/>
          <p14:tracePt t="42579" x="2100263" y="4529138"/>
          <p14:tracePt t="42586" x="2082800" y="4529138"/>
          <p14:tracePt t="42593" x="2063750" y="4529138"/>
          <p14:tracePt t="42601" x="2046288" y="4529138"/>
          <p14:tracePt t="42608" x="2036763" y="4519613"/>
          <p14:tracePt t="42615" x="2027238" y="4519613"/>
          <p14:tracePt t="42630" x="2017713" y="4519613"/>
          <p14:tracePt t="42637" x="2009775" y="4519613"/>
          <p14:tracePt t="42666" x="2000250" y="4519613"/>
          <p14:tracePt t="42673" x="2000250" y="4529138"/>
          <p14:tracePt t="42681" x="1981200" y="4529138"/>
          <p14:tracePt t="42689" x="1981200" y="4538663"/>
          <p14:tracePt t="42695" x="1981200" y="4548188"/>
          <p14:tracePt t="42703" x="1981200" y="4575175"/>
          <p14:tracePt t="42710" x="1981200" y="4584700"/>
          <p14:tracePt t="42717" x="1981200" y="4592638"/>
          <p14:tracePt t="42768" x="1990725" y="4592638"/>
          <p14:tracePt t="42776" x="2000250" y="4592638"/>
          <p14:tracePt t="42790" x="2017713" y="4592638"/>
          <p14:tracePt t="42798" x="2036763" y="4592638"/>
          <p14:tracePt t="42805" x="2046288" y="4592638"/>
          <p14:tracePt t="42813" x="2082800" y="4592638"/>
          <p14:tracePt t="42819" x="2100263" y="4592638"/>
          <p14:tracePt t="42827" x="2119313" y="4584700"/>
          <p14:tracePt t="42834" x="2136775" y="4584700"/>
          <p14:tracePt t="42842" x="2163763" y="4584700"/>
          <p14:tracePt t="42849" x="2182813" y="4584700"/>
          <p14:tracePt t="42856" x="2200275" y="4575175"/>
          <p14:tracePt t="42863" x="2209800" y="4575175"/>
          <p14:tracePt t="42870" x="2219325" y="4575175"/>
          <p14:tracePt t="42878" x="2228850" y="4575175"/>
          <p14:tracePt t="42907" x="2236788" y="4575175"/>
          <p14:tracePt t="42973" x="2228850" y="4575175"/>
          <p14:tracePt t="42980" x="2209800" y="4575175"/>
          <p14:tracePt t="42987" x="2200275" y="4575175"/>
          <p14:tracePt t="42995" x="2182813" y="4584700"/>
          <p14:tracePt t="43002" x="2155825" y="4584700"/>
          <p14:tracePt t="43010" x="2146300" y="4592638"/>
          <p14:tracePt t="43017" x="2136775" y="4602163"/>
          <p14:tracePt t="43024" x="2127250" y="4602163"/>
          <p14:tracePt t="43039" x="2119313" y="4602163"/>
          <p14:tracePt t="43076" x="2119313" y="4592638"/>
          <p14:tracePt t="43090" x="2127250" y="4592638"/>
          <p14:tracePt t="43104" x="2136775" y="4584700"/>
          <p14:tracePt t="43111" x="2136775" y="4575175"/>
          <p14:tracePt t="43148" x="2127250" y="4575175"/>
          <p14:tracePt t="43163" x="2119313" y="4575175"/>
          <p14:tracePt t="43170" x="2109788" y="4575175"/>
          <p14:tracePt t="43177" x="2100263" y="4575175"/>
          <p14:tracePt t="43184" x="2073275" y="4575175"/>
          <p14:tracePt t="43192" x="2063750" y="4584700"/>
          <p14:tracePt t="43199" x="2046288" y="4602163"/>
          <p14:tracePt t="43206" x="2027238" y="4611688"/>
          <p14:tracePt t="43214" x="2000250" y="4611688"/>
          <p14:tracePt t="43221" x="1963738" y="4621213"/>
          <p14:tracePt t="43229" x="1944688" y="4621213"/>
          <p14:tracePt t="43235" x="1927225" y="4629150"/>
          <p14:tracePt t="43243" x="1908175" y="4629150"/>
          <p14:tracePt t="43250" x="1890713" y="4638675"/>
          <p14:tracePt t="43258" x="1881188" y="4638675"/>
          <p14:tracePt t="43265" x="1871663" y="4657725"/>
          <p14:tracePt t="43272" x="1863725" y="4657725"/>
          <p14:tracePt t="43279" x="1854200" y="4657725"/>
          <p14:tracePt t="43294" x="1844675" y="4657725"/>
          <p14:tracePt t="43331" x="1835150" y="4657725"/>
          <p14:tracePt t="43432" x="1835150" y="4665663"/>
          <p14:tracePt t="44586" x="1835150" y="4675188"/>
          <p14:tracePt t="44593" x="1827213" y="4684713"/>
          <p14:tracePt t="44601" x="1817688" y="4702175"/>
          <p14:tracePt t="44609" x="1808163" y="4721225"/>
          <p14:tracePt t="44616" x="1808163" y="4738688"/>
          <p14:tracePt t="44623" x="1808163" y="4767263"/>
          <p14:tracePt t="44630" x="1798638" y="4784725"/>
          <p14:tracePt t="44637" x="1798638" y="4794250"/>
          <p14:tracePt t="44645" x="1798638" y="4811713"/>
          <p14:tracePt t="44652" x="1790700" y="4830763"/>
          <p14:tracePt t="44661" x="1790700" y="4857750"/>
          <p14:tracePt t="44667" x="1790700" y="4876800"/>
          <p14:tracePt t="44674" x="1790700" y="4894263"/>
          <p14:tracePt t="44681" x="1790700" y="4903788"/>
          <p14:tracePt t="44689" x="1790700" y="4922838"/>
          <p14:tracePt t="44695" x="1790700" y="4940300"/>
          <p14:tracePt t="44711" x="1790700" y="4949825"/>
          <p14:tracePt t="44719" x="1790700" y="4959350"/>
          <p14:tracePt t="44754" x="1790700" y="4967288"/>
          <p14:tracePt t="44769" x="1790700" y="4976813"/>
          <p14:tracePt t="44777" x="1790700" y="4986338"/>
          <p14:tracePt t="44791" x="1790700" y="4995863"/>
          <p14:tracePt t="44798" x="1790700" y="5003800"/>
          <p14:tracePt t="44806" x="1790700" y="5022850"/>
          <p14:tracePt t="44812" x="1790700" y="5032375"/>
          <p14:tracePt t="44819" x="1790700" y="5040313"/>
          <p14:tracePt t="44827" x="1790700" y="5049838"/>
          <p14:tracePt t="44842" x="1798638" y="5068888"/>
          <p14:tracePt t="44849" x="1798638" y="5076825"/>
          <p14:tracePt t="44857" x="1798638" y="5086350"/>
          <p14:tracePt t="44863" x="1798638" y="5095875"/>
          <p14:tracePt t="44871" x="1798638" y="5113338"/>
          <p14:tracePt t="44879" x="1798638" y="5122863"/>
          <p14:tracePt t="44894" x="1798638" y="5132388"/>
          <p14:tracePt t="44900" x="1798638" y="5141913"/>
          <p14:tracePt t="44907" x="1798638" y="5149850"/>
          <p14:tracePt t="44915" x="1798638" y="5159375"/>
          <p14:tracePt t="44922" x="1798638" y="5168900"/>
          <p14:tracePt t="44937" x="1798638" y="5178425"/>
          <p14:tracePt t="44987" x="1798638" y="5168900"/>
          <p14:tracePt t="45002" x="1798638" y="5149850"/>
          <p14:tracePt t="52275" x="1863725" y="5122863"/>
          <p14:tracePt t="52283" x="1881188" y="5113338"/>
          <p14:tracePt t="52296" x="1917700" y="5105400"/>
          <p14:tracePt t="52303" x="1954213" y="5095875"/>
          <p14:tracePt t="52311" x="1973263" y="5086350"/>
          <p14:tracePt t="52319" x="1990725" y="5086350"/>
          <p14:tracePt t="52326" x="2027238" y="5076825"/>
          <p14:tracePt t="52333" x="2063750" y="5068888"/>
          <p14:tracePt t="52340" x="2082800" y="5059363"/>
          <p14:tracePt t="52347" x="2109788" y="5059363"/>
          <p14:tracePt t="52355" x="2127250" y="5040313"/>
          <p14:tracePt t="52363" x="2136775" y="5040313"/>
          <p14:tracePt t="52369" x="2146300" y="5040313"/>
          <p14:tracePt t="52378" x="2155825" y="5032375"/>
          <p14:tracePt t="52398" x="2163763" y="5032375"/>
          <p14:tracePt t="52523" x="2155825" y="5032375"/>
          <p14:tracePt t="52530" x="2146300" y="5032375"/>
          <p14:tracePt t="52537" x="2136775" y="5032375"/>
          <p14:tracePt t="52544" x="2127250" y="5032375"/>
          <p14:tracePt t="52552" x="2119313" y="5049838"/>
          <p14:tracePt t="52560" x="2100263" y="5049838"/>
          <p14:tracePt t="52567" x="2090738" y="5049838"/>
          <p14:tracePt t="52581" x="2082800" y="5049838"/>
          <p14:tracePt t="52596" x="2073275" y="5049838"/>
          <p14:tracePt t="52611" x="2063750" y="5059363"/>
          <p14:tracePt t="52625" x="2054225" y="5059363"/>
          <p14:tracePt t="52639" x="2046288" y="5059363"/>
          <p14:tracePt t="53260" x="2063750" y="5059363"/>
          <p14:tracePt t="53267" x="2090738" y="5059363"/>
          <p14:tracePt t="53274" x="2136775" y="5068888"/>
          <p14:tracePt t="53282" x="2155825" y="5076825"/>
          <p14:tracePt t="53289" x="2182813" y="5076825"/>
          <p14:tracePt t="53296" x="2192338" y="5076825"/>
          <p14:tracePt t="53304" x="2209800" y="5086350"/>
          <p14:tracePt t="53311" x="2236788" y="5086350"/>
          <p14:tracePt t="53318" x="2255838" y="5086350"/>
          <p14:tracePt t="53325" x="2265363" y="5086350"/>
          <p14:tracePt t="53333" x="2273300" y="5086350"/>
          <p14:tracePt t="53340" x="2282825" y="5086350"/>
          <p14:tracePt t="53347" x="2292350" y="5086350"/>
          <p14:tracePt t="53369" x="2309813" y="5086350"/>
          <p14:tracePt t="53378" x="2319338" y="5086350"/>
          <p14:tracePt t="53384" x="2328863" y="5086350"/>
          <p14:tracePt t="53391" x="2338388" y="5086350"/>
          <p14:tracePt t="53398" x="2346325" y="5086350"/>
          <p14:tracePt t="53413" x="2365375" y="5086350"/>
          <p14:tracePt t="53428" x="2392363" y="5086350"/>
          <p14:tracePt t="53435" x="2401888" y="5086350"/>
          <p14:tracePt t="53450" x="2411413" y="5086350"/>
          <p14:tracePt t="53457" x="2419350" y="5086350"/>
          <p14:tracePt t="53471" x="2428875" y="5086350"/>
          <p14:tracePt t="53501" x="2438400" y="5086350"/>
          <p14:tracePt t="53530" x="2447925" y="5086350"/>
          <p14:tracePt t="53566" x="2457450" y="5086350"/>
          <p14:tracePt t="53588" x="2465388" y="5086350"/>
          <p14:tracePt t="53603" x="2484438" y="5086350"/>
          <p14:tracePt t="53617" x="2493963" y="5086350"/>
          <p14:tracePt t="53625" x="2501900" y="5086350"/>
          <p14:tracePt t="53639" x="2511425" y="5086350"/>
          <p14:tracePt t="53647" x="2520950" y="5086350"/>
          <p14:tracePt t="53654" x="2530475" y="5086350"/>
          <p14:tracePt t="53661" x="2538413" y="5086350"/>
          <p14:tracePt t="53669" x="2547938" y="5086350"/>
          <p14:tracePt t="53676" x="2566988" y="5086350"/>
          <p14:tracePt t="53683" x="2584450" y="5086350"/>
          <p14:tracePt t="53690" x="2603500" y="5086350"/>
          <p14:tracePt t="53705" x="2620963" y="5086350"/>
          <p14:tracePt t="53713" x="2647950" y="5086350"/>
          <p14:tracePt t="53720" x="2657475" y="5086350"/>
          <p14:tracePt t="53728" x="2676525" y="5086350"/>
          <p14:tracePt t="53734" x="2693988" y="5086350"/>
          <p14:tracePt t="53741" x="2713038" y="5086350"/>
          <p14:tracePt t="53749" x="2720975" y="5086350"/>
          <p14:tracePt t="53757" x="2749550" y="5095875"/>
          <p14:tracePt t="53763" x="2776538" y="5095875"/>
          <p14:tracePt t="53771" x="2803525" y="5105400"/>
          <p14:tracePt t="53779" x="2822575" y="5105400"/>
          <p14:tracePt t="53785" x="2876550" y="5105400"/>
          <p14:tracePt t="53793" x="2903538" y="5105400"/>
          <p14:tracePt t="53800" x="2949575" y="5105400"/>
          <p14:tracePt t="53808" x="2986088" y="5113338"/>
          <p14:tracePt t="53815" x="3022600" y="5113338"/>
          <p14:tracePt t="53822" x="3049588" y="5113338"/>
          <p14:tracePt t="53829" x="3078163" y="5122863"/>
          <p14:tracePt t="53837" x="3105150" y="5122863"/>
          <p14:tracePt t="53845" x="3122613" y="5122863"/>
          <p14:tracePt t="53851" x="3168650" y="5122863"/>
          <p14:tracePt t="53859" x="3187700" y="5122863"/>
          <p14:tracePt t="53866" x="3214688" y="5122863"/>
          <p14:tracePt t="53873" x="3251200" y="5122863"/>
          <p14:tracePt t="53880" x="3287713" y="5122863"/>
          <p14:tracePt t="53887" x="3314700" y="5122863"/>
          <p14:tracePt t="53895" x="3343275" y="5122863"/>
          <p14:tracePt t="53902" x="3370263" y="5122863"/>
          <p14:tracePt t="53911" x="3397250" y="5122863"/>
          <p14:tracePt t="53917" x="3443288" y="5122863"/>
          <p14:tracePt t="53924" x="3460750" y="5122863"/>
          <p14:tracePt t="53931" x="3479800" y="5122863"/>
          <p14:tracePt t="53939" x="3497263" y="5122863"/>
          <p14:tracePt t="53946" x="3516313" y="5122863"/>
          <p14:tracePt t="53954" x="3543300" y="5122863"/>
          <p14:tracePt t="53962" x="3552825" y="5122863"/>
          <p14:tracePt t="53968" x="3579813" y="5122863"/>
          <p14:tracePt t="53975" x="3598863" y="5122863"/>
          <p14:tracePt t="53982" x="3625850" y="5122863"/>
          <p14:tracePt t="53990" x="3652838" y="5122863"/>
          <p14:tracePt t="53997" x="3679825" y="5122863"/>
          <p14:tracePt t="54004" x="3725863" y="5122863"/>
          <p14:tracePt t="54011" x="3762375" y="5122863"/>
          <p14:tracePt t="54019" x="3808413" y="5122863"/>
          <p14:tracePt t="54028" x="3844925" y="5122863"/>
          <p14:tracePt t="54034" x="3890963" y="5122863"/>
          <p14:tracePt t="54041" x="3927475" y="5122863"/>
          <p14:tracePt t="54048" x="3944938" y="5122863"/>
          <p14:tracePt t="54055" x="3971925" y="5122863"/>
          <p14:tracePt t="54063" x="4008438" y="5132388"/>
          <p14:tracePt t="54070" x="4044950" y="5132388"/>
          <p14:tracePt t="54078" x="4073525" y="5132388"/>
          <p14:tracePt t="54085" x="4100513" y="5132388"/>
          <p14:tracePt t="54092" x="4156075" y="5132388"/>
          <p14:tracePt t="54099" x="4200525" y="5132388"/>
          <p14:tracePt t="54107" x="4256088" y="5132388"/>
          <p14:tracePt t="54114" x="4283075" y="5132388"/>
          <p14:tracePt t="54121" x="4310063" y="5132388"/>
          <p14:tracePt t="54128" x="4356100" y="5132388"/>
          <p14:tracePt t="54136" x="4375150" y="5132388"/>
          <p14:tracePt t="54143" x="4392613" y="5132388"/>
          <p14:tracePt t="54150" x="4411663" y="5132388"/>
          <p14:tracePt t="54163" x="4429125" y="5132388"/>
          <p14:tracePt t="54180" x="4438650" y="5132388"/>
          <p14:tracePt t="54187" x="4448175" y="5132388"/>
          <p14:tracePt t="54195" x="4456113" y="5132388"/>
          <p14:tracePt t="54202" x="4465638" y="5132388"/>
          <p14:tracePt t="54209" x="4475163" y="5132388"/>
          <p14:tracePt t="54216" x="4492625" y="5132388"/>
          <p14:tracePt t="54231" x="4511675" y="5132388"/>
          <p14:tracePt t="54239" x="4521200" y="5132388"/>
          <p14:tracePt t="54246" x="4529138" y="5132388"/>
          <p14:tracePt t="54252" x="4538663" y="5132388"/>
          <p14:tracePt t="54267" x="4548188" y="5132388"/>
          <p14:tracePt t="57406" x="4492625" y="5132388"/>
          <p14:tracePt t="57414" x="4310063" y="5132388"/>
          <p14:tracePt t="57421" x="4090988" y="5132388"/>
          <p14:tracePt t="57429" x="3890963" y="5141913"/>
          <p14:tracePt t="57436" x="3781425" y="5159375"/>
          <p14:tracePt t="57443" x="3579813" y="5149850"/>
          <p14:tracePt t="57450" x="3360738" y="5149850"/>
          <p14:tracePt t="57458" x="3214688" y="5149850"/>
          <p14:tracePt t="57465" x="3105150" y="5149850"/>
          <p14:tracePt t="57472" x="3005138" y="5141913"/>
          <p14:tracePt t="57480" x="2895600" y="5122863"/>
          <p14:tracePt t="57487" x="2822575" y="5122863"/>
          <p14:tracePt t="57495" x="2776538" y="5113338"/>
          <p14:tracePt t="57501" x="2749550" y="5113338"/>
          <p14:tracePt t="57509" x="2720975" y="5105400"/>
          <p14:tracePt t="57516" x="2676525" y="5105400"/>
          <p14:tracePt t="57523" x="2647950" y="5105400"/>
          <p14:tracePt t="57531" x="2630488" y="5095875"/>
          <p14:tracePt t="57538" x="2593975" y="5086350"/>
          <p14:tracePt t="57545" x="2566988" y="5076825"/>
          <p14:tracePt t="57552" x="2547938" y="5068888"/>
          <p14:tracePt t="57560" x="2530475" y="5059363"/>
          <p14:tracePt t="57567" x="2493963" y="5059363"/>
          <p14:tracePt t="57574" x="2474913" y="5032375"/>
          <p14:tracePt t="57582" x="2438400" y="5022850"/>
          <p14:tracePt t="57589" x="2411413" y="5003800"/>
          <p14:tracePt t="57597" x="2365375" y="4995863"/>
          <p14:tracePt t="57604" x="2309813" y="4986338"/>
          <p14:tracePt t="57612" x="2265363" y="4976813"/>
          <p14:tracePt t="57618" x="2236788" y="4976813"/>
          <p14:tracePt t="57625" x="2209800" y="4959350"/>
          <p14:tracePt t="57633" x="2163763" y="4959350"/>
          <p14:tracePt t="57640" x="2136775" y="4949825"/>
          <p14:tracePt t="57647" x="2109788" y="4930775"/>
          <p14:tracePt t="57655" x="2063750" y="4922838"/>
          <p14:tracePt t="57662" x="2036763" y="4913313"/>
          <p14:tracePt t="57669" x="2000250" y="4894263"/>
          <p14:tracePt t="57677" x="1936750" y="4876800"/>
          <p14:tracePt t="57684" x="1835150" y="4848225"/>
          <p14:tracePt t="57691" x="1754188" y="4811713"/>
          <p14:tracePt t="57698" x="1662113" y="4767263"/>
          <p14:tracePt t="57706" x="1562100" y="4738688"/>
          <p14:tracePt t="57714" x="1479550" y="4711700"/>
          <p14:tracePt t="57720" x="1397000" y="4657725"/>
          <p14:tracePt t="57728" x="1370013" y="4629150"/>
          <p14:tracePt t="57735" x="1343025" y="4611688"/>
          <p14:tracePt t="57742" x="1250950" y="4548188"/>
          <p14:tracePt t="57749" x="1214438" y="4519613"/>
          <p14:tracePt t="57757" x="1141413" y="4483100"/>
          <p14:tracePt t="57764" x="1114425" y="4456113"/>
          <p14:tracePt t="57771" x="1031875" y="4419600"/>
          <p14:tracePt t="57779" x="968375" y="4373563"/>
          <p14:tracePt t="57786" x="922338" y="4337050"/>
          <p14:tracePt t="57793" x="858838" y="4319588"/>
          <p14:tracePt t="57800" x="822325" y="4264025"/>
          <p14:tracePt t="57808" x="739775" y="4210050"/>
          <p14:tracePt t="57815" x="657225" y="4110038"/>
          <p14:tracePt t="57822" x="584200" y="4044950"/>
          <p14:tracePt t="57830" x="511175" y="3944938"/>
          <p14:tracePt t="57837" x="457200" y="3844925"/>
          <p14:tracePt t="57845" x="401638" y="3779838"/>
          <p14:tracePt t="57852" x="338138" y="3698875"/>
          <p14:tracePt t="57859" x="292100" y="3597275"/>
          <p14:tracePt t="57866" x="201613" y="3424238"/>
          <p14:tracePt t="57874" x="173038" y="3305175"/>
          <p14:tracePt t="57881" x="119063" y="3068638"/>
          <p14:tracePt t="57888" x="63500" y="2986088"/>
          <p14:tracePt t="57896" x="36513" y="2820988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A3F93-8911-4FF2-92A5-58D30145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9938320" cy="1325563"/>
          </a:xfrm>
        </p:spPr>
        <p:txBody>
          <a:bodyPr/>
          <a:lstStyle/>
          <a:p>
            <a:r>
              <a:rPr lang="en-GB" dirty="0"/>
              <a:t>Relaxing the bounded state assumption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E9304F-0657-4162-9FD3-1AB456CB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5625"/>
            <a:ext cx="10586392" cy="3711872"/>
          </a:xfrm>
        </p:spPr>
        <p:txBody>
          <a:bodyPr>
            <a:normAutofit/>
          </a:bodyPr>
          <a:lstStyle/>
          <a:p>
            <a:r>
              <a:rPr lang="en-US" dirty="0"/>
              <a:t>Finite measurement range 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→ Energy bound assumption is necessary</a:t>
            </a:r>
            <a:br>
              <a:rPr lang="en-US" sz="2400" dirty="0"/>
            </a:br>
            <a:r>
              <a:rPr lang="en-US" sz="2400" dirty="0"/>
              <a:t>	→ Rounds with extremal values, if any, are discarded</a:t>
            </a:r>
            <a:endParaRPr lang="en-US" dirty="0"/>
          </a:p>
          <a:p>
            <a:r>
              <a:rPr lang="en-US" dirty="0"/>
              <a:t>There are modified versions of the EUR to circumvent the measurement range problem </a:t>
            </a:r>
            <a:r>
              <a:rPr lang="en-GB" dirty="0">
                <a:solidFill>
                  <a:srgbClr val="0070C0"/>
                </a:solidFill>
              </a:rPr>
              <a:t>[1]</a:t>
            </a:r>
          </a:p>
          <a:p>
            <a:r>
              <a:rPr lang="en-GB" dirty="0"/>
              <a:t>The modified EUR converges to</a:t>
            </a:r>
            <a:r>
              <a:rPr lang="en-GB" dirty="0">
                <a:sym typeface="Wingdings" panose="05000000000000000000" pitchFamily="2" charset="2"/>
              </a:rPr>
              <a:t> the original EUR when R is large compared to spread of the source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F17223-94A3-4353-A75C-4E16188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19</a:t>
            </a:fld>
            <a:endParaRPr lang="en-AU" altLang="x-non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183FEC-8CEB-4957-8E21-6469B869D384}"/>
              </a:ext>
            </a:extLst>
          </p:cNvPr>
          <p:cNvSpPr txBox="1"/>
          <p:nvPr/>
        </p:nvSpPr>
        <p:spPr>
          <a:xfrm>
            <a:off x="695400" y="567402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[1] Bourassa et al. (2019). Entropic uncertainty relations and the measurement range problem, with consequences for high-dimensional quantum key distribution. </a:t>
            </a:r>
            <a:r>
              <a:rPr lang="en-US" i="1" dirty="0">
                <a:solidFill>
                  <a:srgbClr val="0070C0"/>
                </a:solidFill>
              </a:rPr>
              <a:t>JOSA B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36</a:t>
            </a:r>
            <a:r>
              <a:rPr lang="en-US" dirty="0">
                <a:solidFill>
                  <a:srgbClr val="0070C0"/>
                </a:solidFill>
              </a:rPr>
              <a:t>(3), B65-B76.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22"/>
    </mc:Choice>
    <mc:Fallback xmlns="">
      <p:transition spd="slow" advTm="77722"/>
    </mc:Fallback>
  </mc:AlternateContent>
  <p:extLst>
    <p:ext uri="{3A86A75C-4F4B-4683-9AE1-C65F6400EC91}">
      <p14:laserTraceLst xmlns:p14="http://schemas.microsoft.com/office/powerpoint/2010/main">
        <p14:tracePtLst>
          <p14:tracePt t="13098" x="63500" y="1871663"/>
          <p14:tracePt t="13105" x="109538" y="1854200"/>
          <p14:tracePt t="13112" x="155575" y="1844675"/>
          <p14:tracePt t="13120" x="246063" y="1808163"/>
          <p14:tracePt t="13127" x="328613" y="1781175"/>
          <p14:tracePt t="13134" x="411163" y="1752600"/>
          <p14:tracePt t="13141" x="484188" y="1725613"/>
          <p14:tracePt t="13148" x="547688" y="1698625"/>
          <p14:tracePt t="13156" x="620713" y="1689100"/>
          <p14:tracePt t="13163" x="703263" y="1671638"/>
          <p14:tracePt t="13171" x="757238" y="1662113"/>
          <p14:tracePt t="13178" x="822325" y="1652588"/>
          <p14:tracePt t="13185" x="858838" y="1652588"/>
          <p14:tracePt t="13192" x="904875" y="1625600"/>
          <p14:tracePt t="13200" x="958850" y="1625600"/>
          <p14:tracePt t="13207" x="1004888" y="1616075"/>
          <p14:tracePt t="13214" x="1068388" y="1606550"/>
          <p14:tracePt t="13222" x="1123950" y="1598613"/>
          <p14:tracePt t="13229" x="1214438" y="1579563"/>
          <p14:tracePt t="13237" x="1343025" y="1579563"/>
          <p14:tracePt t="13244" x="1470025" y="1579563"/>
          <p14:tracePt t="13251" x="1552575" y="1570038"/>
          <p14:tracePt t="13258" x="1644650" y="1570038"/>
          <p14:tracePt t="13265" x="1735138" y="1552575"/>
          <p14:tracePt t="13273" x="1863725" y="1543050"/>
          <p14:tracePt t="13280" x="1936750" y="1543050"/>
          <p14:tracePt t="13287" x="2036763" y="1543050"/>
          <p14:tracePt t="13294" x="2163763" y="1543050"/>
          <p14:tracePt t="13302" x="2219325" y="1543050"/>
          <p14:tracePt t="13309" x="2292350" y="1543050"/>
          <p14:tracePt t="13317" x="2355850" y="1506538"/>
          <p14:tracePt t="13324" x="2428875" y="1506538"/>
          <p14:tracePt t="13331" x="2484438" y="1506538"/>
          <p14:tracePt t="13338" x="2557463" y="1506538"/>
          <p14:tracePt t="13345" x="2603500" y="1516063"/>
          <p14:tracePt t="13353" x="2676525" y="1516063"/>
          <p14:tracePt t="13361" x="2720975" y="1533525"/>
          <p14:tracePt t="13368" x="2786063" y="1552575"/>
          <p14:tracePt t="13375" x="2830513" y="1562100"/>
          <p14:tracePt t="13382" x="2867025" y="1570038"/>
          <p14:tracePt t="13389" x="2895600" y="1579563"/>
          <p14:tracePt t="13396" x="2932113" y="1589088"/>
          <p14:tracePt t="13405" x="2968625" y="1598613"/>
          <p14:tracePt t="13412" x="3022600" y="1635125"/>
          <p14:tracePt t="13420" x="3078163" y="1652588"/>
          <p14:tracePt t="13426" x="3141663" y="1662113"/>
          <p14:tracePt t="13433" x="3195638" y="1689100"/>
          <p14:tracePt t="13441" x="3241675" y="1698625"/>
          <p14:tracePt t="13448" x="3278188" y="1698625"/>
          <p14:tracePt t="13455" x="3324225" y="1708150"/>
          <p14:tracePt t="13462" x="3351213" y="1716088"/>
          <p14:tracePt t="13470" x="3387725" y="1735138"/>
          <p14:tracePt t="13477" x="3424238" y="1744663"/>
          <p14:tracePt t="13485" x="3470275" y="1762125"/>
          <p14:tracePt t="13492" x="3543300" y="1771650"/>
          <p14:tracePt t="13499" x="3606800" y="1771650"/>
          <p14:tracePt t="13506" x="3698875" y="1789113"/>
          <p14:tracePt t="13513" x="3825875" y="1817688"/>
          <p14:tracePt t="13521" x="3881438" y="1817688"/>
          <p14:tracePt t="13528" x="3963988" y="1825625"/>
          <p14:tracePt t="13536" x="4000500" y="1835150"/>
          <p14:tracePt t="13543" x="4064000" y="1854200"/>
          <p14:tracePt t="13550" x="4100513" y="1854200"/>
          <p14:tracePt t="13557" x="4146550" y="1871663"/>
          <p14:tracePt t="13565" x="4192588" y="1871663"/>
          <p14:tracePt t="13572" x="4219575" y="1871663"/>
          <p14:tracePt t="13580" x="4246563" y="1871663"/>
          <p14:tracePt t="13587" x="4265613" y="1871663"/>
          <p14:tracePt t="13593" x="4283075" y="1871663"/>
          <p14:tracePt t="13601" x="4310063" y="1862138"/>
          <p14:tracePt t="13609" x="4346575" y="1862138"/>
          <p14:tracePt t="13616" x="4375150" y="1854200"/>
          <p14:tracePt t="13623" x="4402138" y="1844675"/>
          <p14:tracePt t="13630" x="4448175" y="1844675"/>
          <p14:tracePt t="13638" x="4475163" y="1825625"/>
          <p14:tracePt t="13645" x="4492625" y="1825625"/>
          <p14:tracePt t="13653" x="4521200" y="1817688"/>
          <p14:tracePt t="13660" x="4565650" y="1817688"/>
          <p14:tracePt t="13667" x="4584700" y="1817688"/>
          <p14:tracePt t="13674" x="4611688" y="1817688"/>
          <p14:tracePt t="13682" x="4638675" y="1817688"/>
          <p14:tracePt t="13689" x="4657725" y="1817688"/>
          <p14:tracePt t="13696" x="4675188" y="1817688"/>
          <p14:tracePt t="13703" x="4684713" y="1808163"/>
          <p14:tracePt t="13710" x="4694238" y="1808163"/>
          <p14:tracePt t="13718" x="4703763" y="1808163"/>
          <p14:tracePt t="13725" x="4730750" y="1798638"/>
          <p14:tracePt t="13733" x="4740275" y="1798638"/>
          <p14:tracePt t="13740" x="4748213" y="1798638"/>
          <p14:tracePt t="13747" x="4757738" y="1798638"/>
          <p14:tracePt t="13755" x="4784725" y="1798638"/>
          <p14:tracePt t="13762" x="4803775" y="1798638"/>
          <p14:tracePt t="13770" x="4830763" y="1798638"/>
          <p14:tracePt t="13776" x="4857750" y="1798638"/>
          <p14:tracePt t="13784" x="4886325" y="1798638"/>
          <p14:tracePt t="13791" x="4913313" y="1798638"/>
          <p14:tracePt t="13798" x="4949825" y="1798638"/>
          <p14:tracePt t="13806" x="4968875" y="1798638"/>
          <p14:tracePt t="13813" x="4986338" y="1798638"/>
          <p14:tracePt t="13820" x="5022850" y="1808163"/>
          <p14:tracePt t="13827" x="5041900" y="1808163"/>
          <p14:tracePt t="13834" x="5059363" y="1808163"/>
          <p14:tracePt t="13842" x="5068888" y="1817688"/>
          <p14:tracePt t="13850" x="5086350" y="1817688"/>
          <p14:tracePt t="13857" x="5105400" y="1825625"/>
          <p14:tracePt t="13864" x="5114925" y="1825625"/>
          <p14:tracePt t="13886" x="5122863" y="1825625"/>
          <p14:tracePt t="13893" x="5122863" y="1835150"/>
          <p14:tracePt t="13900" x="5132388" y="1844675"/>
          <p14:tracePt t="13907" x="5141913" y="1862138"/>
          <p14:tracePt t="13915" x="5168900" y="1871663"/>
          <p14:tracePt t="13922" x="5205413" y="1881188"/>
          <p14:tracePt t="13929" x="5232400" y="1908175"/>
          <p14:tracePt t="13937" x="5260975" y="1927225"/>
          <p14:tracePt t="13944" x="5305425" y="1944688"/>
          <p14:tracePt t="13952" x="5324475" y="1981200"/>
          <p14:tracePt t="13959" x="5360988" y="1990725"/>
          <p14:tracePt t="13966" x="5370513" y="1990725"/>
          <p14:tracePt t="13974" x="5370513" y="2000250"/>
          <p14:tracePt t="13981" x="5387975" y="2009775"/>
          <p14:tracePt t="13988" x="5397500" y="2017713"/>
          <p14:tracePt t="13995" x="5407025" y="2017713"/>
          <p14:tracePt t="14005" x="5414963" y="2027238"/>
          <p14:tracePt t="14018" x="5424488" y="2027238"/>
          <p14:tracePt t="14025" x="5424488" y="2036763"/>
          <p14:tracePt t="14047" x="5424488" y="2046288"/>
          <p14:tracePt t="14062" x="5424488" y="2054225"/>
          <p14:tracePt t="14090" x="5424488" y="2063750"/>
          <p14:tracePt t="14112" x="5424488" y="2073275"/>
          <p14:tracePt t="14120" x="5424488" y="2082800"/>
          <p14:tracePt t="14126" x="5424488" y="2090738"/>
          <p14:tracePt t="14141" x="5424488" y="2100263"/>
          <p14:tracePt t="14171" x="5424488" y="2119313"/>
          <p14:tracePt t="14185" x="5424488" y="2127250"/>
          <p14:tracePt t="14200" x="5414963" y="2136775"/>
          <p14:tracePt t="14207" x="5407025" y="2136775"/>
          <p14:tracePt t="14214" x="5397500" y="2146300"/>
          <p14:tracePt t="14229" x="5378450" y="2146300"/>
          <p14:tracePt t="14243" x="5370513" y="2146300"/>
          <p14:tracePt t="14251" x="5360988" y="2146300"/>
          <p14:tracePt t="14258" x="5351463" y="2146300"/>
          <p14:tracePt t="14265" x="5341938" y="2146300"/>
          <p14:tracePt t="14273" x="5334000" y="2146300"/>
          <p14:tracePt t="14288" x="5324475" y="2146300"/>
          <p14:tracePt t="14317" x="5324475" y="2155825"/>
          <p14:tracePt t="14324" x="5305425" y="2155825"/>
          <p14:tracePt t="14331" x="5305425" y="2163763"/>
          <p14:tracePt t="14338" x="5297488" y="2163763"/>
          <p14:tracePt t="14346" x="5287963" y="2163763"/>
          <p14:tracePt t="14353" x="5278438" y="2173288"/>
          <p14:tracePt t="14360" x="5268913" y="2182813"/>
          <p14:tracePt t="14367" x="5260975" y="2200275"/>
          <p14:tracePt t="14383" x="5251450" y="2200275"/>
          <p14:tracePt t="14389" x="5241925" y="2200275"/>
          <p14:tracePt t="14397" x="5224463" y="2209800"/>
          <p14:tracePt t="14426" x="5214938" y="2209800"/>
          <p14:tracePt t="14455" x="5214938" y="2219325"/>
          <p14:tracePt t="14478" x="5205413" y="2219325"/>
          <p14:tracePt t="14507" x="5195888" y="2219325"/>
          <p14:tracePt t="14550" x="5187950" y="2219325"/>
          <p14:tracePt t="14572" x="5178425" y="2219325"/>
          <p14:tracePt t="14586" x="5168900" y="2219325"/>
          <p14:tracePt t="14638" x="5168900" y="2209800"/>
          <p14:tracePt t="14696" x="5159375" y="2209800"/>
          <p14:tracePt t="14703" x="5141913" y="2209800"/>
          <p14:tracePt t="14762" x="5132388" y="2209800"/>
          <p14:tracePt t="14776" x="5122863" y="2209800"/>
          <p14:tracePt t="14791" x="5114925" y="2209800"/>
          <p14:tracePt t="14798" x="5105400" y="2209800"/>
          <p14:tracePt t="14820" x="5095875" y="2209800"/>
          <p14:tracePt t="15843" x="5105400" y="2209800"/>
          <p14:tracePt t="15850" x="5114925" y="2209800"/>
          <p14:tracePt t="15857" x="5122863" y="2209800"/>
          <p14:tracePt t="15872" x="5132388" y="2209800"/>
          <p14:tracePt t="15879" x="5141913" y="2209800"/>
          <p14:tracePt t="15887" x="5151438" y="2209800"/>
          <p14:tracePt t="15901" x="5168900" y="2209800"/>
          <p14:tracePt t="15908" x="5178425" y="2209800"/>
          <p14:tracePt t="15915" x="5187950" y="2209800"/>
          <p14:tracePt t="15938" x="5195888" y="2209800"/>
          <p14:tracePt t="15944" x="5195888" y="2219325"/>
          <p14:tracePt t="15952" x="5205413" y="2219325"/>
          <p14:tracePt t="15967" x="5214938" y="2228850"/>
          <p14:tracePt t="15981" x="5224463" y="2228850"/>
          <p14:tracePt t="15995" x="5232400" y="2228850"/>
          <p14:tracePt t="16010" x="5251450" y="2236788"/>
          <p14:tracePt t="16032" x="5260975" y="2236788"/>
          <p14:tracePt t="16039" x="5260975" y="2246313"/>
          <p14:tracePt t="16047" x="5268913" y="2246313"/>
          <p14:tracePt t="16054" x="5278438" y="2246313"/>
          <p14:tracePt t="16062" x="5287963" y="2246313"/>
          <p14:tracePt t="16068" x="5287963" y="2255838"/>
          <p14:tracePt t="16084" x="5297488" y="2255838"/>
          <p14:tracePt t="16091" x="5297488" y="2265363"/>
          <p14:tracePt t="16098" x="5297488" y="2273300"/>
          <p14:tracePt t="16105" x="5297488" y="2292350"/>
          <p14:tracePt t="16112" x="5305425" y="2292350"/>
          <p14:tracePt t="16127" x="5305425" y="2301875"/>
          <p14:tracePt t="16186" x="5314950" y="2301875"/>
          <p14:tracePt t="16229" x="5324475" y="2301875"/>
          <p14:tracePt t="21420" x="5351463" y="2292350"/>
          <p14:tracePt t="21428" x="5370513" y="2282825"/>
          <p14:tracePt t="21435" x="5397500" y="2255838"/>
          <p14:tracePt t="21442" x="5443538" y="2246313"/>
          <p14:tracePt t="21450" x="5470525" y="2236788"/>
          <p14:tracePt t="21457" x="5507038" y="2228850"/>
          <p14:tracePt t="21464" x="5570538" y="2219325"/>
          <p14:tracePt t="21472" x="5597525" y="2219325"/>
          <p14:tracePt t="21479" x="5670550" y="2219325"/>
          <p14:tracePt t="21488" x="5735638" y="2192338"/>
          <p14:tracePt t="21494" x="5808663" y="2192338"/>
          <p14:tracePt t="21501" x="5862638" y="2192338"/>
          <p14:tracePt t="21508" x="5954713" y="2192338"/>
          <p14:tracePt t="21516" x="6081713" y="2173288"/>
          <p14:tracePt t="21523" x="6210300" y="2173288"/>
          <p14:tracePt t="21530" x="6373813" y="2173288"/>
          <p14:tracePt t="21538" x="6446838" y="2173288"/>
          <p14:tracePt t="21544" x="6575425" y="2173288"/>
          <p14:tracePt t="21552" x="6657975" y="2182813"/>
          <p14:tracePt t="21559" x="6784975" y="2182813"/>
          <p14:tracePt t="21566" x="6840538" y="2182813"/>
          <p14:tracePt t="21574" x="6913563" y="2209800"/>
          <p14:tracePt t="21582" x="7004050" y="2209800"/>
          <p14:tracePt t="21588" x="7050088" y="2209800"/>
          <p14:tracePt t="21596" x="7077075" y="2209800"/>
          <p14:tracePt t="21604" x="7105650" y="2209800"/>
          <p14:tracePt t="21610" x="7123113" y="2209800"/>
          <p14:tracePt t="21618" x="7132638" y="2219325"/>
          <p14:tracePt t="21625" x="7142163" y="2219325"/>
          <p14:tracePt t="21640" x="7150100" y="2228850"/>
          <p14:tracePt t="21647" x="7159625" y="2236788"/>
          <p14:tracePt t="21655" x="7169150" y="2236788"/>
          <p14:tracePt t="21662" x="7205663" y="2246313"/>
          <p14:tracePt t="21669" x="7223125" y="2255838"/>
          <p14:tracePt t="21676" x="7259638" y="2273300"/>
          <p14:tracePt t="21683" x="7324725" y="2301875"/>
          <p14:tracePt t="21691" x="7388225" y="2338388"/>
          <p14:tracePt t="21698" x="7470775" y="2382838"/>
          <p14:tracePt t="21705" x="7534275" y="2438400"/>
          <p14:tracePt t="21713" x="7580313" y="2447925"/>
          <p14:tracePt t="21721" x="7597775" y="2455863"/>
          <p14:tracePt t="21727" x="7616825" y="2465388"/>
          <p14:tracePt t="21735" x="7626350" y="2474913"/>
          <p14:tracePt t="21742" x="7653338" y="2484438"/>
          <p14:tracePt t="21756" x="7662863" y="2484438"/>
          <p14:tracePt t="21764" x="7670800" y="2501900"/>
          <p14:tracePt t="21771" x="7670800" y="2511425"/>
          <p14:tracePt t="21786" x="7670800" y="2520950"/>
          <p14:tracePt t="21793" x="7670800" y="2528888"/>
          <p14:tracePt t="21807" x="7670800" y="2538413"/>
          <p14:tracePt t="21815" x="7670800" y="2547938"/>
          <p14:tracePt t="21830" x="7670800" y="2557463"/>
          <p14:tracePt t="21837" x="7670800" y="2565400"/>
          <p14:tracePt t="21844" x="7662863" y="2584450"/>
          <p14:tracePt t="21851" x="7643813" y="2593975"/>
          <p14:tracePt t="21859" x="7634288" y="2601913"/>
          <p14:tracePt t="21866" x="7626350" y="2611438"/>
          <p14:tracePt t="21873" x="7616825" y="2620963"/>
          <p14:tracePt t="21881" x="7607300" y="2630488"/>
          <p14:tracePt t="21888" x="7597775" y="2630488"/>
          <p14:tracePt t="21903" x="7589838" y="2630488"/>
          <p14:tracePt t="21910" x="7561263" y="2630488"/>
          <p14:tracePt t="21917" x="7553325" y="2630488"/>
          <p14:tracePt t="21924" x="7543800" y="2630488"/>
          <p14:tracePt t="21931" x="7524750" y="2630488"/>
          <p14:tracePt t="21939" x="7507288" y="2620963"/>
          <p14:tracePt t="21947" x="7497763" y="2620963"/>
          <p14:tracePt t="21954" x="7470775" y="2611438"/>
          <p14:tracePt t="21962" x="7451725" y="2601913"/>
          <p14:tracePt t="21968" x="7434263" y="2593975"/>
          <p14:tracePt t="21975" x="7415213" y="2565400"/>
          <p14:tracePt t="21983" x="7407275" y="2565400"/>
          <p14:tracePt t="21990" x="7397750" y="2565400"/>
          <p14:tracePt t="21998" x="7378700" y="2557463"/>
          <p14:tracePt t="22006" x="7370763" y="2557463"/>
          <p14:tracePt t="22012" x="7361238" y="2557463"/>
          <p14:tracePt t="22021" x="7351713" y="2557463"/>
          <p14:tracePt t="22034" x="7342188" y="2557463"/>
          <p14:tracePt t="22048" x="7334250" y="2557463"/>
          <p14:tracePt t="22070" x="7324725" y="2547938"/>
          <p14:tracePt t="22085" x="7324725" y="2538413"/>
          <p14:tracePt t="26984" x="7315200" y="2538413"/>
          <p14:tracePt t="27058" x="7315200" y="2547938"/>
          <p14:tracePt t="27087" x="7315200" y="2557463"/>
          <p14:tracePt t="27094" x="7315200" y="2565400"/>
          <p14:tracePt t="27101" x="7315200" y="2574925"/>
          <p14:tracePt t="27123" x="7315200" y="2584450"/>
          <p14:tracePt t="27131" x="7315200" y="2593975"/>
          <p14:tracePt t="27138" x="7324725" y="2611438"/>
          <p14:tracePt t="27160" x="7334250" y="2620963"/>
          <p14:tracePt t="27167" x="7342188" y="2630488"/>
          <p14:tracePt t="27174" x="7351713" y="2638425"/>
          <p14:tracePt t="27181" x="7361238" y="2638425"/>
          <p14:tracePt t="27189" x="7370763" y="2647950"/>
          <p14:tracePt t="27196" x="7378700" y="2647950"/>
          <p14:tracePt t="27205" x="7378700" y="2657475"/>
          <p14:tracePt t="27211" x="7397750" y="2657475"/>
          <p14:tracePt t="27218" x="7407275" y="2667000"/>
          <p14:tracePt t="27225" x="7415213" y="2667000"/>
          <p14:tracePt t="27240" x="7424738" y="2667000"/>
          <p14:tracePt t="27255" x="7434263" y="2667000"/>
          <p14:tracePt t="27269" x="7443788" y="2667000"/>
          <p14:tracePt t="27284" x="7451725" y="2667000"/>
          <p14:tracePt t="27291" x="7461250" y="2667000"/>
          <p14:tracePt t="27298" x="7480300" y="2667000"/>
          <p14:tracePt t="27305" x="7488238" y="2667000"/>
          <p14:tracePt t="27312" x="7497763" y="2667000"/>
          <p14:tracePt t="27328" x="7516813" y="2667000"/>
          <p14:tracePt t="27335" x="7524750" y="2667000"/>
          <p14:tracePt t="27349" x="7534275" y="2667000"/>
          <p14:tracePt t="27357" x="7543800" y="2667000"/>
          <p14:tracePt t="27364" x="7561263" y="2667000"/>
          <p14:tracePt t="27378" x="7570788" y="2667000"/>
          <p14:tracePt t="27393" x="7570788" y="2657475"/>
          <p14:tracePt t="27422" x="7580313" y="2647950"/>
          <p14:tracePt t="27437" x="7580313" y="2638425"/>
          <p14:tracePt t="27466" x="7580313" y="2630488"/>
          <p14:tracePt t="27488" x="7580313" y="2620963"/>
          <p14:tracePt t="28678" x="7607300" y="2593975"/>
          <p14:tracePt t="28686" x="7626350" y="2584450"/>
          <p14:tracePt t="28700" x="7699375" y="2538413"/>
          <p14:tracePt t="28715" x="7743825" y="2511425"/>
          <p14:tracePt t="28722" x="7780338" y="2501900"/>
          <p14:tracePt t="28729" x="7816850" y="2492375"/>
          <p14:tracePt t="28736" x="7853363" y="2484438"/>
          <p14:tracePt t="28743" x="7889875" y="2484438"/>
          <p14:tracePt t="28751" x="7935913" y="2484438"/>
          <p14:tracePt t="28759" x="7962900" y="2484438"/>
          <p14:tracePt t="28766" x="7981950" y="2484438"/>
          <p14:tracePt t="28773" x="8035925" y="2484438"/>
          <p14:tracePt t="28780" x="8054975" y="2484438"/>
          <p14:tracePt t="28788" x="8091488" y="2484438"/>
          <p14:tracePt t="28794" x="8154988" y="2501900"/>
          <p14:tracePt t="28802" x="8191500" y="2501900"/>
          <p14:tracePt t="28809" x="8247063" y="2501900"/>
          <p14:tracePt t="28816" x="8274050" y="2511425"/>
          <p14:tracePt t="28824" x="8320088" y="2528888"/>
          <p14:tracePt t="28831" x="8383588" y="2557463"/>
          <p14:tracePt t="28838" x="8402638" y="2565400"/>
          <p14:tracePt t="28846" x="8429625" y="2574925"/>
          <p14:tracePt t="28853" x="8466138" y="2584450"/>
          <p14:tracePt t="28860" x="8483600" y="2601913"/>
          <p14:tracePt t="28868" x="8502650" y="2611438"/>
          <p14:tracePt t="28875" x="8520113" y="2630488"/>
          <p14:tracePt t="28883" x="8520113" y="2638425"/>
          <p14:tracePt t="28890" x="8529638" y="2657475"/>
          <p14:tracePt t="28897" x="8548688" y="2667000"/>
          <p14:tracePt t="28905" x="8548688" y="2674938"/>
          <p14:tracePt t="28911" x="8548688" y="2693988"/>
          <p14:tracePt t="28919" x="8548688" y="2730500"/>
          <p14:tracePt t="28926" x="8548688" y="2747963"/>
          <p14:tracePt t="28934" x="8548688" y="2767013"/>
          <p14:tracePt t="28940" x="8548688" y="2784475"/>
          <p14:tracePt t="28948" x="8548688" y="2813050"/>
          <p14:tracePt t="28956" x="8548688" y="2820988"/>
          <p14:tracePt t="28963" x="8548688" y="2840038"/>
          <p14:tracePt t="28970" x="8548688" y="2849563"/>
          <p14:tracePt t="28977" x="8548688" y="2857500"/>
          <p14:tracePt t="28992" x="8548688" y="2867025"/>
          <p14:tracePt t="29000" x="8539163" y="2876550"/>
          <p14:tracePt t="29007" x="8539163" y="2894013"/>
          <p14:tracePt t="29015" x="8539163" y="2903538"/>
          <p14:tracePt t="29022" x="8529638" y="2913063"/>
          <p14:tracePt t="29028" x="8529638" y="2922588"/>
          <p14:tracePt t="29035" x="8520113" y="2930525"/>
          <p14:tracePt t="29051" x="8520113" y="2940050"/>
          <p14:tracePt t="29058" x="8520113" y="2949575"/>
          <p14:tracePt t="29072" x="8512175" y="2949575"/>
          <p14:tracePt t="34709" x="8529638" y="2930525"/>
          <p14:tracePt t="34717" x="8548688" y="2922588"/>
          <p14:tracePt t="34724" x="8585200" y="2903538"/>
          <p14:tracePt t="34731" x="8612188" y="2886075"/>
          <p14:tracePt t="34739" x="8629650" y="2876550"/>
          <p14:tracePt t="34746" x="8648700" y="2867025"/>
          <p14:tracePt t="34753" x="8658225" y="2867025"/>
          <p14:tracePt t="34760" x="8685213" y="2867025"/>
          <p14:tracePt t="34767" x="8694738" y="2849563"/>
          <p14:tracePt t="34774" x="8702675" y="2849563"/>
          <p14:tracePt t="34782" x="8712200" y="2840038"/>
          <p14:tracePt t="34789" x="8721725" y="2840038"/>
          <p14:tracePt t="34797" x="8731250" y="2840038"/>
          <p14:tracePt t="34804" x="8739188" y="2840038"/>
          <p14:tracePt t="34811" x="8767763" y="2830513"/>
          <p14:tracePt t="34819" x="8775700" y="2820988"/>
          <p14:tracePt t="34826" x="8785225" y="2820988"/>
          <p14:tracePt t="34833" x="8794750" y="2820988"/>
          <p14:tracePt t="34841" x="8794750" y="2813050"/>
          <p14:tracePt t="34847" x="8804275" y="2803525"/>
          <p14:tracePt t="34856" x="8812213" y="2794000"/>
          <p14:tracePt t="34862" x="8821738" y="2794000"/>
          <p14:tracePt t="34869" x="8840788" y="2794000"/>
          <p14:tracePt t="34877" x="8848725" y="2784475"/>
          <p14:tracePt t="34885" x="8858250" y="2784475"/>
          <p14:tracePt t="34907" x="8867775" y="2784475"/>
          <p14:tracePt t="34914" x="8877300" y="2784475"/>
          <p14:tracePt t="34928" x="8885238" y="2784475"/>
          <p14:tracePt t="34935" x="8894763" y="2784475"/>
          <p14:tracePt t="34943" x="8904288" y="2784475"/>
          <p14:tracePt t="34950" x="8921750" y="2784475"/>
          <p14:tracePt t="34957" x="8931275" y="2784475"/>
          <p14:tracePt t="34965" x="8940800" y="2784475"/>
          <p14:tracePt t="34972" x="8950325" y="2784475"/>
          <p14:tracePt t="34979" x="8959850" y="2784475"/>
          <p14:tracePt t="34986" x="8967788" y="2784475"/>
          <p14:tracePt t="34994" x="8977313" y="2784475"/>
          <p14:tracePt t="35001" x="8986838" y="2784475"/>
          <p14:tracePt t="35023" x="9004300" y="2784475"/>
          <p14:tracePt t="35045" x="9013825" y="2784475"/>
          <p14:tracePt t="35067" x="9023350" y="2784475"/>
          <p14:tracePt t="35103" x="9032875" y="2784475"/>
          <p14:tracePt t="35132" x="9040813" y="2784475"/>
          <p14:tracePt t="35161" x="9040813" y="2794000"/>
          <p14:tracePt t="35169" x="9050338" y="2794000"/>
          <p14:tracePt t="38177" x="9040813" y="2794000"/>
          <p14:tracePt t="38184" x="9032875" y="2794000"/>
          <p14:tracePt t="38191" x="9023350" y="2794000"/>
          <p14:tracePt t="38206" x="9013825" y="2794000"/>
          <p14:tracePt t="38213" x="9004300" y="2794000"/>
          <p14:tracePt t="38228" x="8996363" y="2794000"/>
          <p14:tracePt t="38235" x="8977313" y="2794000"/>
          <p14:tracePt t="38242" x="8967788" y="2794000"/>
          <p14:tracePt t="38250" x="8959850" y="2794000"/>
          <p14:tracePt t="38257" x="8950325" y="2794000"/>
          <p14:tracePt t="38264" x="8940800" y="2794000"/>
          <p14:tracePt t="38273" x="8931275" y="2784475"/>
          <p14:tracePt t="38279" x="8913813" y="2776538"/>
          <p14:tracePt t="38286" x="8894763" y="2776538"/>
          <p14:tracePt t="38294" x="8858250" y="2767013"/>
          <p14:tracePt t="38301" x="8840788" y="2757488"/>
          <p14:tracePt t="38308" x="8821738" y="2747963"/>
          <p14:tracePt t="38315" x="8794750" y="2740025"/>
          <p14:tracePt t="38323" x="8767763" y="2730500"/>
          <p14:tracePt t="38330" x="8731250" y="2711450"/>
          <p14:tracePt t="38338" x="8648700" y="2693988"/>
          <p14:tracePt t="38345" x="8585200" y="2684463"/>
          <p14:tracePt t="38352" x="8475663" y="2684463"/>
          <p14:tracePt t="38359" x="8383588" y="2674938"/>
          <p14:tracePt t="38367" x="8293100" y="2657475"/>
          <p14:tracePt t="38374" x="8237538" y="2657475"/>
          <p14:tracePt t="38382" x="8201025" y="2647950"/>
          <p14:tracePt t="38389" x="8137525" y="2647950"/>
          <p14:tracePt t="38396" x="8118475" y="2647950"/>
          <p14:tracePt t="38403" x="8101013" y="2647950"/>
          <p14:tracePt t="38410" x="8072438" y="2647950"/>
          <p14:tracePt t="38418" x="8064500" y="2647950"/>
          <p14:tracePt t="38425" x="8054975" y="2647950"/>
          <p14:tracePt t="38433" x="8045450" y="2647950"/>
          <p14:tracePt t="38440" x="8035925" y="2657475"/>
          <p14:tracePt t="38447" x="8035925" y="2667000"/>
          <p14:tracePt t="38454" x="8035925" y="2674938"/>
          <p14:tracePt t="38469" x="8035925" y="2693988"/>
          <p14:tracePt t="38477" x="8035925" y="2703513"/>
          <p14:tracePt t="38484" x="8045450" y="2730500"/>
          <p14:tracePt t="38491" x="8054975" y="2747963"/>
          <p14:tracePt t="38498" x="8091488" y="2784475"/>
          <p14:tracePt t="38513" x="8091488" y="2794000"/>
          <p14:tracePt t="38520" x="8164513" y="3114675"/>
          <p14:tracePt t="38527" x="8164513" y="3297238"/>
          <p14:tracePt t="38535" x="8174038" y="3324225"/>
          <p14:tracePt t="38542" x="8220075" y="3451225"/>
          <p14:tracePt t="38549" x="8247063" y="3533775"/>
          <p14:tracePt t="38557" x="8264525" y="3597275"/>
          <p14:tracePt t="38564" x="8293100" y="3643313"/>
          <p14:tracePt t="38572" x="8310563" y="3662363"/>
          <p14:tracePt t="38578" x="8320088" y="3679825"/>
          <p14:tracePt t="38586" x="8347075" y="3698875"/>
          <p14:tracePt t="38593" x="8366125" y="3706813"/>
          <p14:tracePt t="38600" x="8374063" y="3706813"/>
          <p14:tracePt t="38608" x="8393113" y="3706813"/>
          <p14:tracePt t="38615" x="8402638" y="3706813"/>
          <p14:tracePt t="38622" x="8410575" y="3706813"/>
          <p14:tracePt t="38630" x="8420100" y="3706813"/>
          <p14:tracePt t="38658" x="8420100" y="3725863"/>
          <p14:tracePt t="38667" x="8420100" y="3735388"/>
          <p14:tracePt t="38673" x="8420100" y="3743325"/>
          <p14:tracePt t="38680" x="8420100" y="3752850"/>
          <p14:tracePt t="38688" x="8420100" y="3762375"/>
          <p14:tracePt t="38695" x="8410575" y="3762375"/>
          <p14:tracePt t="38703" x="8402638" y="3771900"/>
          <p14:tracePt t="38710" x="8374063" y="3779838"/>
          <p14:tracePt t="38718" x="8329613" y="3789363"/>
          <p14:tracePt t="38724" x="8274050" y="3789363"/>
          <p14:tracePt t="38731" x="8201025" y="3789363"/>
          <p14:tracePt t="38739" x="8128000" y="3789363"/>
          <p14:tracePt t="38747" x="7889875" y="3844925"/>
          <p14:tracePt t="38754" x="7680325" y="3871913"/>
          <p14:tracePt t="38761" x="7480300" y="3889375"/>
          <p14:tracePt t="38768" x="7334250" y="3908425"/>
          <p14:tracePt t="38776" x="7150100" y="3917950"/>
          <p14:tracePt t="38783" x="6950075" y="3917950"/>
          <p14:tracePt t="38791" x="6767513" y="3917950"/>
          <p14:tracePt t="38798" x="6711950" y="3917950"/>
          <p14:tracePt t="38806" x="6565900" y="3917950"/>
          <p14:tracePt t="38812" x="6419850" y="3917950"/>
          <p14:tracePt t="38819" x="6310313" y="3917950"/>
          <p14:tracePt t="38827" x="6164263" y="3898900"/>
          <p14:tracePt t="38834" x="6091238" y="3889375"/>
          <p14:tracePt t="38841" x="6027738" y="3881438"/>
          <p14:tracePt t="38848" x="5954713" y="3862388"/>
          <p14:tracePt t="38856" x="5918200" y="3835400"/>
          <p14:tracePt t="38864" x="5826125" y="3808413"/>
          <p14:tracePt t="38871" x="5789613" y="3779838"/>
          <p14:tracePt t="38878" x="5762625" y="3762375"/>
          <p14:tracePt t="38885" x="5716588" y="3743325"/>
          <p14:tracePt t="38892" x="5699125" y="3725863"/>
          <p14:tracePt t="38900" x="5680075" y="3716338"/>
          <p14:tracePt t="38907" x="5670550" y="3706813"/>
          <p14:tracePt t="38915" x="5662613" y="3698875"/>
          <p14:tracePt t="38923" x="5643563" y="3698875"/>
          <p14:tracePt t="38995" x="5662613" y="3698875"/>
          <p14:tracePt t="39009" x="5680075" y="3698875"/>
          <p14:tracePt t="39017" x="5708650" y="3698875"/>
          <p14:tracePt t="39024" x="5726113" y="3698875"/>
          <p14:tracePt t="39031" x="5772150" y="3689350"/>
          <p14:tracePt t="39040" x="5799138" y="3689350"/>
          <p14:tracePt t="39046" x="5818188" y="3689350"/>
          <p14:tracePt t="39053" x="5862638" y="3689350"/>
          <p14:tracePt t="39060" x="5891213" y="3670300"/>
          <p14:tracePt t="39067" x="5908675" y="3670300"/>
          <p14:tracePt t="39075" x="5927725" y="3670300"/>
          <p14:tracePt t="39082" x="5954713" y="3670300"/>
          <p14:tracePt t="39089" x="5964238" y="3670300"/>
          <p14:tracePt t="39097" x="5981700" y="3670300"/>
          <p14:tracePt t="39112" x="5991225" y="3670300"/>
          <p14:tracePt t="39119" x="6000750" y="3670300"/>
          <p14:tracePt t="39133" x="6027738" y="3662363"/>
          <p14:tracePt t="39141" x="6045200" y="3662363"/>
          <p14:tracePt t="39156" x="6073775" y="3643313"/>
          <p14:tracePt t="39163" x="6100763" y="3625850"/>
          <p14:tracePt t="39177" x="6164263" y="3597275"/>
          <p14:tracePt t="39185" x="6183313" y="3589338"/>
          <p14:tracePt t="39191" x="6210300" y="3579813"/>
          <p14:tracePt t="39199" x="6246813" y="3570288"/>
          <p14:tracePt t="39206" x="6264275" y="3570288"/>
          <p14:tracePt t="39213" x="6283325" y="3560763"/>
          <p14:tracePt t="39221" x="6292850" y="3560763"/>
          <p14:tracePt t="39228" x="6300788" y="3552825"/>
          <p14:tracePt t="39236" x="6310313" y="3552825"/>
          <p14:tracePt t="39243" x="6329363" y="3543300"/>
          <p14:tracePt t="39265" x="6337300" y="3543300"/>
          <p14:tracePt t="39279" x="6346825" y="3543300"/>
          <p14:tracePt t="39294" x="6356350" y="3543300"/>
          <p14:tracePt t="39301" x="6365875" y="3543300"/>
          <p14:tracePt t="39316" x="6373813" y="3543300"/>
          <p14:tracePt t="39337" x="6383338" y="3543300"/>
          <p14:tracePt t="39359" x="6402388" y="3543300"/>
          <p14:tracePt t="39381" x="6410325" y="3543300"/>
          <p14:tracePt t="39426" x="6419850" y="3543300"/>
          <p14:tracePt t="43317" x="6429375" y="3543300"/>
          <p14:tracePt t="43339" x="6438900" y="3543300"/>
          <p14:tracePt t="43499" x="6446838" y="3543300"/>
          <p14:tracePt t="43507" x="6456363" y="3543300"/>
          <p14:tracePt t="43521" x="6475413" y="3543300"/>
          <p14:tracePt t="43528" x="6492875" y="3543300"/>
          <p14:tracePt t="43536" x="6502400" y="3543300"/>
          <p14:tracePt t="43543" x="6521450" y="3543300"/>
          <p14:tracePt t="43550" x="6548438" y="3543300"/>
          <p14:tracePt t="43558" x="6565900" y="3543300"/>
          <p14:tracePt t="43565" x="6602413" y="3533775"/>
          <p14:tracePt t="43573" x="6630988" y="3533775"/>
          <p14:tracePt t="43579" x="6667500" y="3533775"/>
          <p14:tracePt t="43587" x="6721475" y="3524250"/>
          <p14:tracePt t="43594" x="6757988" y="3516313"/>
          <p14:tracePt t="43601" x="6840538" y="3516313"/>
          <p14:tracePt t="43609" x="6931025" y="3497263"/>
          <p14:tracePt t="43616" x="7096125" y="3497263"/>
          <p14:tracePt t="43624" x="7223125" y="3497263"/>
          <p14:tracePt t="43631" x="7334250" y="3487738"/>
          <p14:tracePt t="43638" x="7424738" y="3487738"/>
          <p14:tracePt t="43645" x="7589838" y="3487738"/>
          <p14:tracePt t="43653" x="7716838" y="3487738"/>
          <p14:tracePt t="43660" x="7881938" y="3487738"/>
          <p14:tracePt t="43667" x="7954963" y="3487738"/>
          <p14:tracePt t="43675" x="8027988" y="3487738"/>
          <p14:tracePt t="43682" x="8101013" y="3487738"/>
          <p14:tracePt t="43689" x="8154988" y="3487738"/>
          <p14:tracePt t="43696" x="8237538" y="3487738"/>
          <p14:tracePt t="43704" x="8293100" y="3487738"/>
          <p14:tracePt t="43711" x="8366125" y="3487738"/>
          <p14:tracePt t="43718" x="8439150" y="3487738"/>
          <p14:tracePt t="43726" x="8483600" y="3487738"/>
          <p14:tracePt t="43733" x="8512175" y="3487738"/>
          <p14:tracePt t="43740" x="8566150" y="3487738"/>
          <p14:tracePt t="43747" x="8602663" y="3487738"/>
          <p14:tracePt t="43755" x="8666163" y="3516313"/>
          <p14:tracePt t="43762" x="8721725" y="3516313"/>
          <p14:tracePt t="43769" x="8804275" y="3543300"/>
          <p14:tracePt t="43777" x="8877300" y="3560763"/>
          <p14:tracePt t="43784" x="9013825" y="3597275"/>
          <p14:tracePt t="43791" x="9069388" y="3616325"/>
          <p14:tracePt t="43798" x="9150350" y="3643313"/>
          <p14:tracePt t="43806" x="9215438" y="3662363"/>
          <p14:tracePt t="43813" x="9269413" y="3670300"/>
          <p14:tracePt t="43820" x="9315450" y="3689350"/>
          <p14:tracePt t="43828" x="9342438" y="3698875"/>
          <p14:tracePt t="43835" x="9398000" y="3716338"/>
          <p14:tracePt t="43842" x="9434513" y="3716338"/>
          <p14:tracePt t="43850" x="9461500" y="3716338"/>
          <p14:tracePt t="43858" x="9498013" y="3725863"/>
          <p14:tracePt t="43864" x="9515475" y="3725863"/>
          <p14:tracePt t="43872" x="9551988" y="3735388"/>
          <p14:tracePt t="43879" x="9571038" y="3735388"/>
          <p14:tracePt t="43886" x="9625013" y="3752850"/>
          <p14:tracePt t="43893" x="9644063" y="3762375"/>
          <p14:tracePt t="43900" x="9671050" y="3779838"/>
          <p14:tracePt t="43908" x="9717088" y="3789363"/>
          <p14:tracePt t="43915" x="9744075" y="3808413"/>
          <p14:tracePt t="43923" x="9790113" y="3825875"/>
          <p14:tracePt t="43930" x="9853613" y="3844925"/>
          <p14:tracePt t="43937" x="9890125" y="3852863"/>
          <p14:tracePt t="43944" x="9955213" y="3862388"/>
          <p14:tracePt t="43952" x="9982200" y="3871913"/>
          <p14:tracePt t="43959" x="10018713" y="3871913"/>
          <p14:tracePt t="43966" x="10082213" y="3881438"/>
          <p14:tracePt t="43974" x="10109200" y="3881438"/>
          <p14:tracePt t="43981" x="10164763" y="3898900"/>
          <p14:tracePt t="43988" x="10191750" y="3898900"/>
          <p14:tracePt t="43995" x="10228263" y="3917950"/>
          <p14:tracePt t="44003" x="10283825" y="3917950"/>
          <p14:tracePt t="44010" x="10310813" y="3927475"/>
          <p14:tracePt t="44025" x="10420350" y="3935413"/>
          <p14:tracePt t="44032" x="10466388" y="3963988"/>
          <p14:tracePt t="44040" x="10539413" y="3963988"/>
          <p14:tracePt t="44047" x="10621963" y="3971925"/>
          <p14:tracePt t="44054" x="10648950" y="3981450"/>
          <p14:tracePt t="44061" x="10675938" y="3981450"/>
          <p14:tracePt t="44068" x="10694988" y="3981450"/>
          <p14:tracePt t="44076" x="10739438" y="3990975"/>
          <p14:tracePt t="44083" x="10758488" y="3990975"/>
          <p14:tracePt t="44098" x="10775950" y="3990975"/>
          <p14:tracePt t="44105" x="10785475" y="4000500"/>
          <p14:tracePt t="44112" x="10804525" y="4000500"/>
          <p14:tracePt t="44120" x="10804525" y="4017963"/>
          <p14:tracePt t="44127" x="10812463" y="4017963"/>
          <p14:tracePt t="44134" x="10821988" y="4017963"/>
          <p14:tracePt t="44149" x="10821988" y="4027488"/>
          <p14:tracePt t="44157" x="10831513" y="4027488"/>
          <p14:tracePt t="44163" x="10831513" y="4037013"/>
          <p14:tracePt t="44171" x="10841038" y="4037013"/>
          <p14:tracePt t="44178" x="10858500" y="4044950"/>
          <p14:tracePt t="44185" x="10868025" y="4054475"/>
          <p14:tracePt t="44193" x="10895013" y="4064000"/>
          <p14:tracePt t="44200" x="10914063" y="4081463"/>
          <p14:tracePt t="44208" x="10922000" y="4090988"/>
          <p14:tracePt t="44215" x="10931525" y="4100513"/>
          <p14:tracePt t="44223" x="10941050" y="4110038"/>
          <p14:tracePt t="44229" x="10950575" y="4110038"/>
          <p14:tracePt t="44244" x="10950575" y="4117975"/>
          <p14:tracePt t="44266" x="10950575" y="4127500"/>
          <p14:tracePt t="44280" x="10950575" y="4137025"/>
          <p14:tracePt t="44288" x="10950575" y="4146550"/>
          <p14:tracePt t="44302" x="10950575" y="4154488"/>
          <p14:tracePt t="44317" x="10941050" y="4164013"/>
          <p14:tracePt t="44324" x="10931525" y="4183063"/>
          <p14:tracePt t="44331" x="10922000" y="4183063"/>
          <p14:tracePt t="44340" x="10914063" y="4191000"/>
          <p14:tracePt t="44346" x="10904538" y="4200525"/>
          <p14:tracePt t="44353" x="10895013" y="4200525"/>
          <p14:tracePt t="44360" x="10885488" y="4210050"/>
          <p14:tracePt t="44368" x="10877550" y="4219575"/>
          <p14:tracePt t="44375" x="10868025" y="4219575"/>
          <p14:tracePt t="44382" x="10858500" y="4219575"/>
          <p14:tracePt t="44397" x="10848975" y="4227513"/>
          <p14:tracePt t="44412" x="10841038" y="4227513"/>
          <p14:tracePt t="44426" x="10831513" y="4237038"/>
          <p14:tracePt t="44477" x="10821988" y="4237038"/>
          <p14:tracePt t="45609" x="10758488" y="4227513"/>
          <p14:tracePt t="45616" x="10466388" y="4154488"/>
          <p14:tracePt t="45623" x="10228263" y="4137025"/>
          <p14:tracePt t="45631" x="9999663" y="4137025"/>
          <p14:tracePt t="45638" x="9726613" y="4117975"/>
          <p14:tracePt t="45645" x="9342438" y="4073525"/>
          <p14:tracePt t="45653" x="9113838" y="4073525"/>
          <p14:tracePt t="45660" x="8848725" y="4073525"/>
          <p14:tracePt t="45667" x="8539163" y="4054475"/>
          <p14:tracePt t="45675" x="8320088" y="4054475"/>
          <p14:tracePt t="45682" x="8174038" y="4054475"/>
          <p14:tracePt t="45690" x="7918450" y="4037013"/>
          <p14:tracePt t="45697" x="7653338" y="4037013"/>
          <p14:tracePt t="45704" x="7470775" y="4044950"/>
          <p14:tracePt t="45711" x="7269163" y="4037013"/>
          <p14:tracePt t="45719" x="6967538" y="4037013"/>
          <p14:tracePt t="45726" x="6767513" y="4027488"/>
          <p14:tracePt t="45733" x="6621463" y="4027488"/>
          <p14:tracePt t="45741" x="6438900" y="4027488"/>
          <p14:tracePt t="45748" x="6292850" y="4027488"/>
          <p14:tracePt t="45755" x="6146800" y="3990975"/>
          <p14:tracePt t="45762" x="6064250" y="3981450"/>
          <p14:tracePt t="45770" x="6008688" y="3981450"/>
          <p14:tracePt t="45777" x="5918200" y="3954463"/>
          <p14:tracePt t="45784" x="5835650" y="3944938"/>
          <p14:tracePt t="45792" x="5781675" y="3944938"/>
          <p14:tracePt t="45799" x="5753100" y="3917950"/>
          <p14:tracePt t="45807" x="5662613" y="3898900"/>
          <p14:tracePt t="45813" x="5634038" y="3898900"/>
          <p14:tracePt t="45821" x="5561013" y="3881438"/>
          <p14:tracePt t="45828" x="5534025" y="3881438"/>
          <p14:tracePt t="45835" x="5461000" y="3871913"/>
          <p14:tracePt t="45843" x="5434013" y="3862388"/>
          <p14:tracePt t="45850" x="5351463" y="3835400"/>
          <p14:tracePt t="45858" x="5287963" y="3825875"/>
          <p14:tracePt t="45864" x="5241925" y="3798888"/>
          <p14:tracePt t="45872" x="5214938" y="3789363"/>
          <p14:tracePt t="45879" x="5187950" y="3779838"/>
          <p14:tracePt t="45886" x="5141913" y="3771900"/>
          <p14:tracePt t="45894" x="5132388" y="3771900"/>
          <p14:tracePt t="45901" x="5122863" y="3771900"/>
          <p14:tracePt t="45909" x="5105400" y="3762375"/>
          <p14:tracePt t="45915" x="5095875" y="3762375"/>
          <p14:tracePt t="45931" x="5086350" y="3752850"/>
          <p14:tracePt t="45945" x="5086350" y="3743325"/>
          <p14:tracePt t="45959" x="5105400" y="3735388"/>
          <p14:tracePt t="45967" x="5132388" y="3725863"/>
          <p14:tracePt t="45975" x="5178425" y="3698875"/>
          <p14:tracePt t="45981" x="5205413" y="3698875"/>
          <p14:tracePt t="45991" x="5232400" y="3689350"/>
          <p14:tracePt t="45996" x="5278438" y="3689350"/>
          <p14:tracePt t="46003" x="5297488" y="3706813"/>
          <p14:tracePt t="46011" x="5314950" y="3716338"/>
          <p14:tracePt t="46018" x="5341938" y="3725863"/>
          <p14:tracePt t="46032" x="5387975" y="3743325"/>
          <p14:tracePt t="46040" x="5397500" y="3743325"/>
          <p14:tracePt t="46047" x="5397500" y="3752850"/>
          <p14:tracePt t="46054" x="5397500" y="3762375"/>
          <p14:tracePt t="46062" x="5407025" y="3771900"/>
          <p14:tracePt t="46069" x="5407025" y="3779838"/>
          <p14:tracePt t="46077" x="5407025" y="3789363"/>
          <p14:tracePt t="46091" x="5407025" y="3808413"/>
          <p14:tracePt t="46113" x="5370513" y="3816350"/>
          <p14:tracePt t="46120" x="5314950" y="3835400"/>
          <p14:tracePt t="46127" x="5241925" y="3844925"/>
          <p14:tracePt t="46135" x="5205413" y="3852863"/>
          <p14:tracePt t="46142" x="5122863" y="3881438"/>
          <p14:tracePt t="46149" x="5114925" y="3881438"/>
          <p14:tracePt t="46157" x="5032375" y="3927475"/>
          <p14:tracePt t="46164" x="4995863" y="3935413"/>
          <p14:tracePt t="46171" x="4986338" y="3935413"/>
          <p14:tracePt t="46178" x="4976813" y="3944938"/>
          <p14:tracePt t="46186" x="4968875" y="3944938"/>
          <p14:tracePt t="46208" x="4986338" y="3944938"/>
          <p14:tracePt t="46215" x="5049838" y="3917950"/>
          <p14:tracePt t="46224" x="5095875" y="3881438"/>
          <p14:tracePt t="46230" x="5122863" y="3862388"/>
          <p14:tracePt t="46237" x="5168900" y="3852863"/>
          <p14:tracePt t="46244" x="5195888" y="3844925"/>
          <p14:tracePt t="46259" x="5287963" y="3808413"/>
          <p14:tracePt t="46288" x="5516563" y="3771900"/>
          <p14:tracePt t="46295" x="5516563" y="3779838"/>
          <p14:tracePt t="46303" x="5516563" y="3789363"/>
          <p14:tracePt t="46317" x="5524500" y="3789363"/>
          <p14:tracePt t="46325" x="5524500" y="3798888"/>
          <p14:tracePt t="46332" x="5524500" y="3808413"/>
          <p14:tracePt t="46346" x="5524500" y="3816350"/>
          <p14:tracePt t="46354" x="5524500" y="3825875"/>
          <p14:tracePt t="46361" x="5524500" y="3835400"/>
          <p14:tracePt t="46376" x="5524500" y="3844925"/>
          <p14:tracePt t="46383" x="5516563" y="3862388"/>
          <p14:tracePt t="46390" x="5507038" y="3862388"/>
          <p14:tracePt t="46397" x="5497513" y="3871913"/>
          <p14:tracePt t="46412" x="5487988" y="3871913"/>
          <p14:tracePt t="46449" x="5516563" y="3871913"/>
          <p14:tracePt t="46492" x="5589588" y="3835400"/>
          <p14:tracePt t="47449" x="5626100" y="3835400"/>
          <p14:tracePt t="47456" x="5670550" y="3835400"/>
          <p14:tracePt t="47463" x="5735638" y="3835400"/>
          <p14:tracePt t="47471" x="5808663" y="3835400"/>
          <p14:tracePt t="47478" x="5891213" y="3816350"/>
          <p14:tracePt t="47485" x="5981700" y="3816350"/>
          <p14:tracePt t="47492" x="6037263" y="3816350"/>
          <p14:tracePt t="47500" x="6110288" y="3816350"/>
          <p14:tracePt t="47507" x="6154738" y="3816350"/>
          <p14:tracePt t="47514" x="6219825" y="3808413"/>
          <p14:tracePt t="47522" x="6264275" y="3808413"/>
          <p14:tracePt t="47529" x="6319838" y="3798888"/>
          <p14:tracePt t="47536" x="6356350" y="3798888"/>
          <p14:tracePt t="47544" x="6410325" y="3798888"/>
          <p14:tracePt t="47551" x="6456363" y="3798888"/>
          <p14:tracePt t="47559" x="6529388" y="3798888"/>
          <p14:tracePt t="47565" x="6602413" y="3798888"/>
          <p14:tracePt t="47574" x="6675438" y="3798888"/>
          <p14:tracePt t="47580" x="6731000" y="3798888"/>
          <p14:tracePt t="47587" x="6804025" y="3798888"/>
          <p14:tracePt t="47595" x="6894513" y="3798888"/>
          <p14:tracePt t="47602" x="6959600" y="3798888"/>
          <p14:tracePt t="47609" x="7050088" y="3816350"/>
          <p14:tracePt t="47617" x="7105650" y="3816350"/>
          <p14:tracePt t="47625" x="7196138" y="3825875"/>
          <p14:tracePt t="47631" x="7278688" y="3825875"/>
          <p14:tracePt t="47639" x="7315200" y="3825875"/>
          <p14:tracePt t="47646" x="7388225" y="3825875"/>
          <p14:tracePt t="47653" x="7415213" y="3835400"/>
          <p14:tracePt t="47660" x="7461250" y="3844925"/>
          <p14:tracePt t="47668" x="7516813" y="3844925"/>
          <p14:tracePt t="47675" x="7543800" y="3852863"/>
          <p14:tracePt t="47682" x="7607300" y="3889375"/>
          <p14:tracePt t="47690" x="7643813" y="3917950"/>
          <p14:tracePt t="47697" x="7699375" y="3954463"/>
          <p14:tracePt t="47704" x="7753350" y="3971925"/>
          <p14:tracePt t="47712" x="7816850" y="4000500"/>
          <p14:tracePt t="47719" x="7862888" y="4008438"/>
          <p14:tracePt t="47726" x="7908925" y="4037013"/>
          <p14:tracePt t="47733" x="7954963" y="4073525"/>
          <p14:tracePt t="47741" x="7981950" y="4081463"/>
          <p14:tracePt t="47748" x="8027988" y="4100513"/>
          <p14:tracePt t="47755" x="8091488" y="4110038"/>
          <p14:tracePt t="47763" x="8128000" y="4127500"/>
          <p14:tracePt t="47770" x="8191500" y="4137025"/>
          <p14:tracePt t="47777" x="8220075" y="4137025"/>
          <p14:tracePt t="47784" x="8256588" y="4137025"/>
          <p14:tracePt t="47792" x="8301038" y="4137025"/>
          <p14:tracePt t="47799" x="8320088" y="4146550"/>
          <p14:tracePt t="47807" x="8329613" y="4146550"/>
          <p14:tracePt t="47814" x="8337550" y="4146550"/>
          <p14:tracePt t="47821" x="8347075" y="4154488"/>
          <p14:tracePt t="47836" x="8366125" y="4164013"/>
          <p14:tracePt t="47843" x="8366125" y="4183063"/>
          <p14:tracePt t="47858" x="8366125" y="4191000"/>
          <p14:tracePt t="47865" x="8366125" y="4200525"/>
          <p14:tracePt t="47873" x="8366125" y="4210050"/>
          <p14:tracePt t="47879" x="8366125" y="4219575"/>
          <p14:tracePt t="47894" x="8366125" y="4227513"/>
          <p14:tracePt t="47901" x="8366125" y="4237038"/>
          <p14:tracePt t="47916" x="8366125" y="4256088"/>
          <p14:tracePt t="47923" x="8366125" y="4264025"/>
          <p14:tracePt t="47930" x="8356600" y="4273550"/>
          <p14:tracePt t="47938" x="8356600" y="4283075"/>
          <p14:tracePt t="47945" x="8347075" y="4292600"/>
          <p14:tracePt t="47952" x="8329613" y="4310063"/>
          <p14:tracePt t="47960" x="8320088" y="4310063"/>
          <p14:tracePt t="47967" x="8301038" y="4337050"/>
          <p14:tracePt t="47975" x="8274050" y="4365625"/>
          <p14:tracePt t="47982" x="8247063" y="4383088"/>
          <p14:tracePt t="47990" x="8247063" y="4392613"/>
          <p14:tracePt t="47996" x="8228013" y="4410075"/>
          <p14:tracePt t="48003" x="8201025" y="4438650"/>
          <p14:tracePt t="48025" x="8147050" y="4456113"/>
          <p14:tracePt t="48027" x="8128000" y="4456113"/>
          <p14:tracePt t="48033" x="8108950" y="4465638"/>
          <p14:tracePt t="48041" x="8081963" y="4465638"/>
          <p14:tracePt t="48048" x="8064500" y="4465638"/>
          <p14:tracePt t="48055" x="8045450" y="4465638"/>
          <p14:tracePt t="48062" x="8035925" y="4465638"/>
          <p14:tracePt t="48069" x="8027988" y="4465638"/>
          <p14:tracePt t="48077" x="8018463" y="4465638"/>
          <p14:tracePt t="48084" x="8008938" y="4465638"/>
          <p14:tracePt t="48092" x="7999413" y="4465638"/>
          <p14:tracePt t="48098" x="7991475" y="4465638"/>
          <p14:tracePt t="48107" x="7981950" y="4465638"/>
          <p14:tracePt t="48113" x="7972425" y="4456113"/>
          <p14:tracePt t="48120" x="7962900" y="4456113"/>
          <p14:tracePt t="48128" x="7954963" y="4456113"/>
          <p14:tracePt t="48135" x="7945438" y="4438650"/>
          <p14:tracePt t="48150" x="7935913" y="4438650"/>
          <p14:tracePt t="48157" x="7918450" y="4438650"/>
          <p14:tracePt t="48164" x="7908925" y="4429125"/>
          <p14:tracePt t="48172" x="7899400" y="4429125"/>
          <p14:tracePt t="48179" x="7899400" y="4419600"/>
          <p14:tracePt t="48186" x="7889875" y="4419600"/>
          <p14:tracePt t="48193" x="7889875" y="4410075"/>
          <p14:tracePt t="48201" x="7881938" y="4402138"/>
          <p14:tracePt t="48208" x="7881938" y="4392613"/>
          <p14:tracePt t="48215" x="7872413" y="4392613"/>
          <p14:tracePt t="48224" x="7862888" y="4392613"/>
          <p14:tracePt t="48230" x="7853363" y="4373563"/>
          <p14:tracePt t="48237" x="7835900" y="4373563"/>
          <p14:tracePt t="48244" x="7816850" y="4356100"/>
          <p14:tracePt t="48252" x="7808913" y="4356100"/>
          <p14:tracePt t="48259" x="7799388" y="4356100"/>
          <p14:tracePt t="48266" x="7789863" y="4356100"/>
          <p14:tracePt t="48274" x="7780338" y="4356100"/>
          <p14:tracePt t="48281" x="7772400" y="4356100"/>
          <p14:tracePt t="48288" x="7753350" y="4365625"/>
          <p14:tracePt t="48295" x="7726363" y="4373563"/>
          <p14:tracePt t="48303" x="7699375" y="4383088"/>
          <p14:tracePt t="48310" x="7680325" y="4383088"/>
          <p14:tracePt t="48317" x="7653338" y="4383088"/>
          <p14:tracePt t="48325" x="7643813" y="4392613"/>
          <p14:tracePt t="48332" x="7626350" y="4392613"/>
          <p14:tracePt t="48341" x="7607300" y="4392613"/>
          <p14:tracePt t="48347" x="7597775" y="4392613"/>
          <p14:tracePt t="48354" x="7589838" y="4392613"/>
          <p14:tracePt t="48361" x="7561263" y="4402138"/>
          <p14:tracePt t="48368" x="7553325" y="4402138"/>
          <p14:tracePt t="48376" x="7543800" y="4402138"/>
          <p14:tracePt t="48383" x="7524750" y="4402138"/>
          <p14:tracePt t="48391" x="7516813" y="4402138"/>
          <p14:tracePt t="48405" x="7507288" y="4410075"/>
          <p14:tracePt t="48412" x="7488238" y="4410075"/>
          <p14:tracePt t="48420" x="7480300" y="4410075"/>
          <p14:tracePt t="48427" x="7470775" y="4410075"/>
          <p14:tracePt t="48434" x="7461250" y="4410075"/>
          <p14:tracePt t="48442" x="7451725" y="4410075"/>
          <p14:tracePt t="48457" x="7443788" y="4410075"/>
          <p14:tracePt t="48463" x="7434263" y="4410075"/>
          <p14:tracePt t="48471" x="7424738" y="4410075"/>
          <p14:tracePt t="48478" x="7407275" y="4410075"/>
          <p14:tracePt t="48485" x="7407275" y="4419600"/>
          <p14:tracePt t="48500" x="7397750" y="4419600"/>
          <p14:tracePt t="55290" x="7370763" y="4419600"/>
          <p14:tracePt t="55297" x="7288213" y="4419600"/>
          <p14:tracePt t="55304" x="7232650" y="4438650"/>
          <p14:tracePt t="55312" x="7196138" y="4446588"/>
          <p14:tracePt t="55319" x="7132638" y="4446588"/>
          <p14:tracePt t="55327" x="7105650" y="4446588"/>
          <p14:tracePt t="55334" x="7059613" y="4456113"/>
          <p14:tracePt t="55341" x="7032625" y="4456113"/>
          <p14:tracePt t="55348" x="7004050" y="4465638"/>
          <p14:tracePt t="55356" x="6959600" y="4475163"/>
          <p14:tracePt t="55363" x="6931025" y="4483100"/>
          <p14:tracePt t="55370" x="6894513" y="4492625"/>
          <p14:tracePt t="55378" x="6858000" y="4502150"/>
          <p14:tracePt t="55385" x="6821488" y="4511675"/>
          <p14:tracePt t="55393" x="6794500" y="4538663"/>
          <p14:tracePt t="55400" x="6757988" y="4548188"/>
          <p14:tracePt t="55408" x="6721475" y="4565650"/>
          <p14:tracePt t="55414" x="6704013" y="4575175"/>
          <p14:tracePt t="55421" x="6684963" y="4584700"/>
          <p14:tracePt t="55429" x="6657975" y="4592638"/>
          <p14:tracePt t="55436" x="6648450" y="4602163"/>
          <p14:tracePt t="55443" x="6638925" y="4611688"/>
          <p14:tracePt t="55451" x="6630988" y="4611688"/>
          <p14:tracePt t="55458" x="6621463" y="4611688"/>
          <p14:tracePt t="55465" x="6602413" y="4629150"/>
          <p14:tracePt t="55480" x="6594475" y="4638675"/>
          <p14:tracePt t="55487" x="6575425" y="4638675"/>
          <p14:tracePt t="55494" x="6565900" y="4638675"/>
          <p14:tracePt t="55502" x="6557963" y="4638675"/>
          <p14:tracePt t="55509" x="6548438" y="4638675"/>
          <p14:tracePt t="55516" x="6538913" y="4638675"/>
          <p14:tracePt t="55589" x="6538913" y="4621213"/>
          <p14:tracePt t="55597" x="6538913" y="4611688"/>
          <p14:tracePt t="55611" x="6548438" y="4602163"/>
          <p14:tracePt t="55619" x="6557963" y="4602163"/>
          <p14:tracePt t="55626" x="6565900" y="4584700"/>
          <p14:tracePt t="55633" x="6584950" y="4575175"/>
          <p14:tracePt t="55641" x="6594475" y="4565650"/>
          <p14:tracePt t="55648" x="6602413" y="4538663"/>
          <p14:tracePt t="55662" x="6611938" y="4529138"/>
          <p14:tracePt t="55670" x="6621463" y="4519613"/>
          <p14:tracePt t="55684" x="6621463" y="4511675"/>
          <p14:tracePt t="55699" x="6621463" y="4502150"/>
          <p14:tracePt t="55720" x="6621463" y="4492625"/>
          <p14:tracePt t="57933" x="6648450" y="4483100"/>
          <p14:tracePt t="57941" x="6684963" y="4475163"/>
          <p14:tracePt t="57948" x="6740525" y="4456113"/>
          <p14:tracePt t="57955" x="6804025" y="4438650"/>
          <p14:tracePt t="57962" x="6877050" y="4419600"/>
          <p14:tracePt t="57970" x="6931025" y="4419600"/>
          <p14:tracePt t="57977" x="7013575" y="4392613"/>
          <p14:tracePt t="57984" x="7050088" y="4392613"/>
          <p14:tracePt t="57992" x="7105650" y="4392613"/>
          <p14:tracePt t="58010" x="7159625" y="4373563"/>
          <p14:tracePt t="58013" x="7196138" y="4373563"/>
          <p14:tracePt t="58021" x="7223125" y="4373563"/>
          <p14:tracePt t="58028" x="7259638" y="4383088"/>
          <p14:tracePt t="58036" x="7315200" y="4383088"/>
          <p14:tracePt t="58043" x="7388225" y="4410075"/>
          <p14:tracePt t="58050" x="7488238" y="4438650"/>
          <p14:tracePt t="58058" x="7616825" y="4465638"/>
          <p14:tracePt t="58064" x="7699375" y="4492625"/>
          <p14:tracePt t="58072" x="7789863" y="4519613"/>
          <p14:tracePt t="58079" x="7889875" y="4548188"/>
          <p14:tracePt t="58087" x="8018463" y="4584700"/>
          <p14:tracePt t="58094" x="8081963" y="4602163"/>
          <p14:tracePt t="58101" x="8183563" y="4648200"/>
          <p14:tracePt t="58108" x="8247063" y="4675188"/>
          <p14:tracePt t="58116" x="8320088" y="4711700"/>
          <p14:tracePt t="58123" x="8366125" y="4738688"/>
          <p14:tracePt t="58130" x="8439150" y="4784725"/>
          <p14:tracePt t="58137" x="8475663" y="4811713"/>
          <p14:tracePt t="58145" x="8520113" y="4830763"/>
          <p14:tracePt t="58152" x="8575675" y="4884738"/>
          <p14:tracePt t="58160" x="8602663" y="4903788"/>
          <p14:tracePt t="58167" x="8648700" y="4940300"/>
          <p14:tracePt t="58175" x="8685213" y="4967288"/>
          <p14:tracePt t="58181" x="8694738" y="4995863"/>
          <p14:tracePt t="58189" x="8712200" y="5013325"/>
          <p14:tracePt t="58196" x="8731250" y="5040313"/>
          <p14:tracePt t="58204" x="8739188" y="5059363"/>
          <p14:tracePt t="58210" x="8748713" y="5068888"/>
          <p14:tracePt t="58226" x="8748713" y="5086350"/>
          <p14:tracePt t="58240" x="8748713" y="5095875"/>
          <p14:tracePt t="58254" x="8748713" y="5105400"/>
          <p14:tracePt t="58262" x="8748713" y="5113338"/>
          <p14:tracePt t="58276" x="8748713" y="5122863"/>
          <p14:tracePt t="58291" x="8739188" y="5122863"/>
          <p14:tracePt t="58298" x="8721725" y="5122863"/>
          <p14:tracePt t="58305" x="8712200" y="5132388"/>
          <p14:tracePt t="58321" x="8702675" y="5132388"/>
          <p14:tracePt t="58327" x="8694738" y="5141913"/>
          <p14:tracePt t="58334" x="8685213" y="5141913"/>
          <p14:tracePt t="58342" x="8666163" y="5141913"/>
          <p14:tracePt t="58350" x="8629650" y="5141913"/>
          <p14:tracePt t="58358" x="8612188" y="5141913"/>
          <p14:tracePt t="58364" x="8602663" y="5141913"/>
          <p14:tracePt t="58371" x="8585200" y="5141913"/>
          <p14:tracePt t="58378" x="8566150" y="5141913"/>
          <p14:tracePt t="58386" x="8539163" y="5141913"/>
          <p14:tracePt t="58393" x="8520113" y="5141913"/>
          <p14:tracePt t="58401" x="8493125" y="5141913"/>
          <p14:tracePt t="58408" x="8447088" y="5141913"/>
          <p14:tracePt t="58415" x="8420100" y="5141913"/>
          <p14:tracePt t="58422" x="8393113" y="5141913"/>
          <p14:tracePt t="58430" x="8320088" y="5141913"/>
          <p14:tracePt t="58437" x="8293100" y="5149850"/>
          <p14:tracePt t="58444" x="8274050" y="5149850"/>
          <p14:tracePt t="58451" x="8237538" y="5149850"/>
          <p14:tracePt t="58460" x="8220075" y="5149850"/>
          <p14:tracePt t="58466" x="8201025" y="5149850"/>
          <p14:tracePt t="58474" x="8191500" y="5149850"/>
          <p14:tracePt t="58481" x="8183563" y="5149850"/>
          <p14:tracePt t="58489" x="8174038" y="5149850"/>
          <p14:tracePt t="58495" x="8154988" y="5149850"/>
          <p14:tracePt t="58503" x="8147050" y="5149850"/>
          <p14:tracePt t="66272" x="8154988" y="5149850"/>
          <p14:tracePt t="66279" x="8164513" y="5149850"/>
          <p14:tracePt t="66287" x="8183563" y="5149850"/>
          <p14:tracePt t="66300" x="8201025" y="5149850"/>
          <p14:tracePt t="66308" x="8228013" y="5149850"/>
          <p14:tracePt t="66323" x="8237538" y="5149850"/>
          <p14:tracePt t="66330" x="8247063" y="5149850"/>
          <p14:tracePt t="66337" x="8256588" y="5149850"/>
          <p14:tracePt t="66344" x="8264525" y="5149850"/>
          <p14:tracePt t="66366" x="8274050" y="5149850"/>
          <p14:tracePt t="66374" x="8283575" y="5149850"/>
          <p14:tracePt t="66396" x="8293100" y="5149850"/>
          <p14:tracePt t="66417" x="8310563" y="5149850"/>
          <p14:tracePt t="66425" x="8320088" y="5149850"/>
          <p14:tracePt t="66447" x="8329613" y="5149850"/>
          <p14:tracePt t="66454" x="8337550" y="5149850"/>
          <p14:tracePt t="66469" x="8347075" y="5149850"/>
          <p14:tracePt t="66476" x="8356600" y="5141913"/>
          <p14:tracePt t="66483" x="8366125" y="5141913"/>
          <p14:tracePt t="66490" x="8374063" y="5132388"/>
          <p14:tracePt t="66505" x="8393113" y="5122863"/>
          <p14:tracePt t="66512" x="8402638" y="5122863"/>
          <p14:tracePt t="66519" x="8410575" y="5122863"/>
          <p14:tracePt t="66527" x="8420100" y="5113338"/>
          <p14:tracePt t="66534" x="8447088" y="5105400"/>
          <p14:tracePt t="66542" x="8456613" y="5105400"/>
          <p14:tracePt t="66549" x="8483600" y="5105400"/>
          <p14:tracePt t="66556" x="8512175" y="5095875"/>
          <p14:tracePt t="66563" x="8529638" y="5095875"/>
          <p14:tracePt t="66571" x="8548688" y="5095875"/>
          <p14:tracePt t="66578" x="8575675" y="5095875"/>
          <p14:tracePt t="66586" x="8593138" y="5095875"/>
          <p14:tracePt t="66593" x="8612188" y="5095875"/>
          <p14:tracePt t="66600" x="8621713" y="5095875"/>
          <p14:tracePt t="66607" x="8629650" y="5095875"/>
          <p14:tracePt t="66629" x="8648700" y="5095875"/>
          <p14:tracePt t="66644" x="8658225" y="5095875"/>
          <p14:tracePt t="71652" x="8666163" y="5095875"/>
          <p14:tracePt t="71660" x="8685213" y="5105400"/>
          <p14:tracePt t="71667" x="8702675" y="5105400"/>
          <p14:tracePt t="71674" x="8721725" y="5105400"/>
          <p14:tracePt t="71681" x="8748713" y="5105400"/>
          <p14:tracePt t="71689" x="8758238" y="5105400"/>
          <p14:tracePt t="71696" x="8775700" y="5113338"/>
          <p14:tracePt t="71704" x="8785225" y="5113338"/>
          <p14:tracePt t="71711" x="8804275" y="5113338"/>
          <p14:tracePt t="71719" x="8812213" y="5113338"/>
          <p14:tracePt t="71726" x="8831263" y="5113338"/>
          <p14:tracePt t="71733" x="8848725" y="5113338"/>
          <p14:tracePt t="71740" x="8858250" y="5113338"/>
          <p14:tracePt t="71747" x="8877300" y="5113338"/>
          <p14:tracePt t="71754" x="8894763" y="5113338"/>
          <p14:tracePt t="71761" x="8921750" y="5113338"/>
          <p14:tracePt t="71769" x="8940800" y="5113338"/>
          <p14:tracePt t="71776" x="8950325" y="5113338"/>
          <p14:tracePt t="71784" x="8967788" y="5113338"/>
          <p14:tracePt t="71791" x="8977313" y="5113338"/>
          <p14:tracePt t="71806" x="8977313" y="5122863"/>
          <p14:tracePt t="71813" x="8986838" y="5122863"/>
          <p14:tracePt t="71835" x="9004300" y="5122863"/>
          <p14:tracePt t="71843" x="9004300" y="5132388"/>
          <p14:tracePt t="71871" x="9004300" y="5141913"/>
          <p14:tracePt t="71886" x="9004300" y="5149850"/>
          <p14:tracePt t="71901" x="9004300" y="5159375"/>
          <p14:tracePt t="71923" x="9004300" y="5178425"/>
          <p14:tracePt t="71930" x="9004300" y="5186363"/>
          <p14:tracePt t="71937" x="8996363" y="5186363"/>
          <p14:tracePt t="71974" x="8986838" y="5186363"/>
          <p14:tracePt t="75734" x="8967788" y="5186363"/>
          <p14:tracePt t="75741" x="8959850" y="5195888"/>
          <p14:tracePt t="75748" x="8940800" y="5205413"/>
          <p14:tracePt t="75755" x="8931275" y="5214938"/>
          <p14:tracePt t="75763" x="8921750" y="5222875"/>
          <p14:tracePt t="75770" x="8913813" y="5222875"/>
          <p14:tracePt t="75778" x="8904288" y="5232400"/>
          <p14:tracePt t="75784" x="8894763" y="5241925"/>
          <p14:tracePt t="75793" x="8885238" y="5241925"/>
          <p14:tracePt t="75799" x="8877300" y="5251450"/>
          <p14:tracePt t="75806" x="8858250" y="5251450"/>
          <p14:tracePt t="75814" x="8848725" y="5268913"/>
          <p14:tracePt t="75821" x="8831263" y="5278438"/>
          <p14:tracePt t="75829" x="8804275" y="5287963"/>
          <p14:tracePt t="75836" x="8794750" y="5295900"/>
          <p14:tracePt t="75843" x="8767763" y="5305425"/>
          <p14:tracePt t="75850" x="8748713" y="5314950"/>
          <p14:tracePt t="75858" x="8721725" y="5324475"/>
          <p14:tracePt t="75865" x="8702675" y="5332413"/>
          <p14:tracePt t="75872" x="8685213" y="5341938"/>
          <p14:tracePt t="75879" x="8658225" y="5351463"/>
          <p14:tracePt t="75887" x="8639175" y="5368925"/>
          <p14:tracePt t="75895" x="8612188" y="5368925"/>
          <p14:tracePt t="75902" x="8602663" y="5378450"/>
          <p14:tracePt t="75911" x="8585200" y="5387975"/>
          <p14:tracePt t="75917" x="8585200" y="5397500"/>
          <p14:tracePt t="75924" x="8575675" y="5397500"/>
          <p14:tracePt t="75931" x="8556625" y="5405438"/>
          <p14:tracePt t="75938" x="8548688" y="5405438"/>
          <p14:tracePt t="75945" x="8529638" y="5414963"/>
          <p14:tracePt t="75952" x="8512175" y="5424488"/>
          <p14:tracePt t="75960" x="8502650" y="5434013"/>
          <p14:tracePt t="75967" x="8493125" y="5441950"/>
          <p14:tracePt t="75975" x="8483600" y="5441950"/>
          <p14:tracePt t="75982" x="8483600" y="5461000"/>
          <p14:tracePt t="75989" x="8466138" y="5470525"/>
          <p14:tracePt t="75996" x="8439150" y="5478463"/>
          <p14:tracePt t="76004" x="8439150" y="5487988"/>
          <p14:tracePt t="76012" x="8429625" y="5497513"/>
          <p14:tracePt t="76019" x="8420100" y="5497513"/>
          <p14:tracePt t="76026" x="8410575" y="5507038"/>
          <p14:tracePt t="76033" x="8402638" y="5507038"/>
          <p14:tracePt t="76040" x="8393113" y="5507038"/>
          <p14:tracePt t="76048" x="8383588" y="5514975"/>
          <p14:tracePt t="76055" x="8366125" y="5524500"/>
          <p14:tracePt t="76062" x="8337550" y="5543550"/>
          <p14:tracePt t="76069" x="8337550" y="5551488"/>
          <p14:tracePt t="76077" x="8320088" y="5551488"/>
          <p14:tracePt t="76084" x="8310563" y="5561013"/>
          <p14:tracePt t="76092" x="8293100" y="5570538"/>
          <p14:tracePt t="76099" x="8264525" y="5570538"/>
          <p14:tracePt t="76106" x="8256588" y="5580063"/>
          <p14:tracePt t="76113" x="8247063" y="5580063"/>
          <p14:tracePt t="76121" x="8237538" y="5580063"/>
          <p14:tracePt t="76128" x="8228013" y="5580063"/>
          <p14:tracePt t="76136" x="8220075" y="5580063"/>
          <p14:tracePt t="76143" x="8210550" y="5580063"/>
          <p14:tracePt t="76150" x="8201025" y="5588000"/>
          <p14:tracePt t="76157" x="8183563" y="5588000"/>
          <p14:tracePt t="76164" x="8174038" y="5588000"/>
          <p14:tracePt t="76172" x="8154988" y="5588000"/>
          <p14:tracePt t="76179" x="8128000" y="5597525"/>
          <p14:tracePt t="76186" x="8091488" y="5607050"/>
          <p14:tracePt t="76194" x="8008938" y="5616575"/>
          <p14:tracePt t="76201" x="7926388" y="5643563"/>
          <p14:tracePt t="76209" x="7899400" y="5653088"/>
          <p14:tracePt t="76216" x="7816850" y="5653088"/>
          <p14:tracePt t="76223" x="7743825" y="5653088"/>
          <p14:tracePt t="76230" x="7653338" y="5653088"/>
          <p14:tracePt t="76237" x="7553325" y="5670550"/>
          <p14:tracePt t="76245" x="7480300" y="5670550"/>
          <p14:tracePt t="76252" x="7388225" y="5661025"/>
          <p14:tracePt t="76260" x="7315200" y="5661025"/>
          <p14:tracePt t="76267" x="7242175" y="5661025"/>
          <p14:tracePt t="76274" x="7142163" y="5653088"/>
          <p14:tracePt t="76281" x="6996113" y="5653088"/>
          <p14:tracePt t="76289" x="6886575" y="5624513"/>
          <p14:tracePt t="76296" x="6777038" y="5607050"/>
          <p14:tracePt t="76303" x="6675438" y="5597525"/>
          <p14:tracePt t="76311" x="6529388" y="5580063"/>
          <p14:tracePt t="76318" x="6383338" y="5551488"/>
          <p14:tracePt t="76325" x="6183313" y="5534025"/>
          <p14:tracePt t="76332" x="6091238" y="5507038"/>
          <p14:tracePt t="76340" x="5935663" y="5478463"/>
          <p14:tracePt t="76347" x="5845175" y="5451475"/>
          <p14:tracePt t="76354" x="5699125" y="5424488"/>
          <p14:tracePt t="76361" x="5543550" y="5405438"/>
          <p14:tracePt t="76369" x="5434013" y="5378450"/>
          <p14:tracePt t="76376" x="5334000" y="5332413"/>
          <p14:tracePt t="76384" x="5260975" y="5324475"/>
          <p14:tracePt t="76391" x="5159375" y="5295900"/>
          <p14:tracePt t="76398" x="5013325" y="5278438"/>
          <p14:tracePt t="76405" x="4922838" y="5251450"/>
          <p14:tracePt t="76412" x="4684713" y="5205413"/>
          <p14:tracePt t="76420" x="4538663" y="5205413"/>
          <p14:tracePt t="76428" x="4310063" y="5095875"/>
          <p14:tracePt t="76434" x="4064000" y="50688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366ED-AA3F-44EF-8182-1F1D3708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9938320" cy="1325563"/>
          </a:xfrm>
        </p:spPr>
        <p:txBody>
          <a:bodyPr>
            <a:normAutofit/>
          </a:bodyPr>
          <a:lstStyle/>
          <a:p>
            <a:r>
              <a:rPr lang="en-GB" sz="6000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517D9-4196-41AF-B09F-B53F4925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825625"/>
            <a:ext cx="993832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Introduction and motivation</a:t>
            </a:r>
          </a:p>
          <a:p>
            <a:r>
              <a:rPr lang="en-GB" sz="3600" dirty="0"/>
              <a:t>Principle of the self-testing QRNG</a:t>
            </a:r>
          </a:p>
          <a:p>
            <a:r>
              <a:rPr lang="en-GB" sz="3600" dirty="0"/>
              <a:t>Protocol and experimental implementation</a:t>
            </a:r>
          </a:p>
          <a:p>
            <a:r>
              <a:rPr lang="en-GB" sz="3600" dirty="0"/>
              <a:t>Results</a:t>
            </a:r>
          </a:p>
          <a:p>
            <a:r>
              <a:rPr lang="en-GB" sz="3600" dirty="0"/>
              <a:t>Outlook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CA069B-21FD-45E0-B9AD-E981FF2B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2</a:t>
            </a:fld>
            <a:endParaRPr lang="en-AU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1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0"/>
    </mc:Choice>
    <mc:Fallback xmlns="">
      <p:transition spd="slow" advTm="23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460A0-AC1A-4724-B9D0-87D387D0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65125"/>
            <a:ext cx="993832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Conclusion &amp; Outlook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9A13A-703B-48AF-94C6-B0701CD36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825625"/>
            <a:ext cx="864096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demonstrated a </a:t>
            </a:r>
            <a:r>
              <a:rPr lang="en-GB" b="1" dirty="0"/>
              <a:t>real-time</a:t>
            </a:r>
            <a:r>
              <a:rPr lang="en-GB" dirty="0"/>
              <a:t>, </a:t>
            </a:r>
            <a:r>
              <a:rPr lang="en-GB" b="1" dirty="0"/>
              <a:t>self-testing</a:t>
            </a:r>
            <a:r>
              <a:rPr lang="en-GB" dirty="0"/>
              <a:t> QRNG based on </a:t>
            </a:r>
            <a:r>
              <a:rPr lang="en-GB" b="1" dirty="0"/>
              <a:t>non-classical light</a:t>
            </a:r>
            <a:r>
              <a:rPr lang="en-GB" dirty="0"/>
              <a:t>.</a:t>
            </a:r>
          </a:p>
          <a:p>
            <a:r>
              <a:rPr lang="en-GB" dirty="0"/>
              <a:t>We tested the QRNG with </a:t>
            </a:r>
            <a:r>
              <a:rPr lang="en-GB" b="1" dirty="0"/>
              <a:t>different sources </a:t>
            </a:r>
            <a:r>
              <a:rPr lang="en-GB" dirty="0"/>
              <a:t>and demonstrated the advantage of using </a:t>
            </a:r>
            <a:r>
              <a:rPr lang="en-GB" b="1" dirty="0"/>
              <a:t>squeezed light</a:t>
            </a:r>
            <a:r>
              <a:rPr lang="en-GB" dirty="0"/>
              <a:t>.</a:t>
            </a:r>
          </a:p>
          <a:p>
            <a:r>
              <a:rPr lang="en-GB" dirty="0"/>
              <a:t>Speed limitation can be overcome with:</a:t>
            </a:r>
          </a:p>
          <a:p>
            <a:pPr lvl="1"/>
            <a:r>
              <a:rPr lang="en-GB" sz="2600" dirty="0"/>
              <a:t>Dedicated hardware for hashing </a:t>
            </a:r>
          </a:p>
          <a:p>
            <a:pPr lvl="1"/>
            <a:r>
              <a:rPr lang="en-GB" sz="2600" dirty="0"/>
              <a:t>Broadband squeezing</a:t>
            </a:r>
          </a:p>
          <a:p>
            <a:pPr lvl="1"/>
            <a:r>
              <a:rPr lang="en-GB" sz="2600" dirty="0"/>
              <a:t>Optical beam switching</a:t>
            </a:r>
          </a:p>
          <a:p>
            <a:r>
              <a:rPr lang="en-GB" dirty="0"/>
              <a:t>Device can be </a:t>
            </a:r>
            <a:r>
              <a:rPr lang="en-GB" b="1" dirty="0"/>
              <a:t>miniaturized</a:t>
            </a:r>
            <a:r>
              <a:rPr lang="en-GB" dirty="0"/>
              <a:t> with on-chip squeezer and homodyne detection.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B1767-5D20-4681-BBF0-924828FF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20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3012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25"/>
    </mc:Choice>
    <mc:Fallback xmlns="">
      <p:transition spd="slow" advTm="7042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rcuit&#10;&#10;Description générée automatiquement">
            <a:extLst>
              <a:ext uri="{FF2B5EF4-FFF2-40B4-BE49-F238E27FC236}">
                <a16:creationId xmlns:a16="http://schemas.microsoft.com/office/drawing/2014/main" id="{AA29EDAA-3D30-4ABE-9E1D-DFCDF6C74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7" r="14455"/>
          <a:stretch/>
        </p:blipFill>
        <p:spPr>
          <a:xfrm>
            <a:off x="-3047" y="10"/>
            <a:ext cx="12195047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A4D5B-EBBA-4C49-AD54-847C5484C4FC}"/>
              </a:ext>
            </a:extLst>
          </p:cNvPr>
          <p:cNvSpPr/>
          <p:nvPr/>
        </p:nvSpPr>
        <p:spPr>
          <a:xfrm>
            <a:off x="263350" y="188640"/>
            <a:ext cx="11737305" cy="6517263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05595" y="980729"/>
            <a:ext cx="10058400" cy="1607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800" b="1" noProof="1">
                <a:solidFill>
                  <a:srgbClr val="FFFFFF"/>
                </a:solidFill>
                <a:latin typeface="+mn-lt"/>
              </a:rPr>
              <a:t>Thank you for your attention!</a:t>
            </a:r>
            <a:endParaRPr lang="x-none" altLang="x-none" sz="48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DFC7C-C404-4D5C-9899-C9BB4511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" y="45467"/>
            <a:ext cx="2000528" cy="100171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E297FD0-0B3C-4D0E-AC40-A3836E495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737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SG" dirty="0">
                <a:solidFill>
                  <a:schemeClr val="bg1"/>
                </a:solidFill>
              </a:rPr>
              <a:t>Real-Time Source-Independent Quantum Random-Number Generator with Squeezed States</a:t>
            </a:r>
            <a:br>
              <a:rPr lang="en-SG" dirty="0">
                <a:solidFill>
                  <a:schemeClr val="bg1"/>
                </a:solidFill>
              </a:rPr>
            </a:br>
            <a:r>
              <a:rPr lang="en-US" altLang="x-none" sz="2000" b="1" u="sng" dirty="0">
                <a:solidFill>
                  <a:srgbClr val="FFFFFF"/>
                </a:solidFill>
              </a:rPr>
              <a:t>Thibault Michel</a:t>
            </a:r>
            <a:r>
              <a:rPr lang="en-US" altLang="x-none" sz="2000" b="1" dirty="0">
                <a:solidFill>
                  <a:srgbClr val="FFFFFF"/>
                </a:solidFill>
              </a:rPr>
              <a:t>, </a:t>
            </a:r>
            <a:r>
              <a:rPr lang="en-GB" sz="2000" b="1" dirty="0">
                <a:solidFill>
                  <a:schemeClr val="bg1"/>
                </a:solidFill>
              </a:rPr>
              <a:t>J.Y. Haw, D. G. </a:t>
            </a:r>
            <a:r>
              <a:rPr lang="en-GB" sz="2000" b="1" dirty="0" err="1">
                <a:solidFill>
                  <a:schemeClr val="bg1"/>
                </a:solidFill>
              </a:rPr>
              <a:t>Marangon</a:t>
            </a:r>
            <a:r>
              <a:rPr lang="en-GB" sz="2000" b="1" dirty="0">
                <a:solidFill>
                  <a:schemeClr val="bg1"/>
                </a:solidFill>
              </a:rPr>
              <a:t>, O. </a:t>
            </a:r>
            <a:r>
              <a:rPr lang="en-GB" sz="2000" b="1" dirty="0" err="1">
                <a:solidFill>
                  <a:schemeClr val="bg1"/>
                </a:solidFill>
              </a:rPr>
              <a:t>Thearle</a:t>
            </a:r>
            <a:r>
              <a:rPr lang="en-GB" sz="2000" b="1" dirty="0">
                <a:solidFill>
                  <a:schemeClr val="bg1"/>
                </a:solidFill>
              </a:rPr>
              <a:t>,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G. Vallone, P. </a:t>
            </a:r>
            <a:r>
              <a:rPr lang="en-GB" sz="2000" b="1" dirty="0" err="1">
                <a:solidFill>
                  <a:schemeClr val="bg1"/>
                </a:solidFill>
              </a:rPr>
              <a:t>Villoresi</a:t>
            </a:r>
            <a:r>
              <a:rPr lang="en-GB" sz="2000" b="1" baseline="30000" dirty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, P. K. Lam, S.M. Assad</a:t>
            </a:r>
            <a:br>
              <a:rPr lang="en-SG" dirty="0">
                <a:solidFill>
                  <a:schemeClr val="bg1"/>
                </a:solidFill>
              </a:rPr>
            </a:br>
            <a:r>
              <a:rPr lang="en-GB" i="1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PhysRevApplied.12.034017</a:t>
            </a:r>
            <a:endParaRPr lang="en-GB" i="1" dirty="0">
              <a:solidFill>
                <a:srgbClr val="FFC000"/>
              </a:solidFill>
            </a:endParaRPr>
          </a:p>
          <a:p>
            <a:pPr algn="l"/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1028" name="Picture 4" descr="Barcode">
            <a:extLst>
              <a:ext uri="{FF2B5EF4-FFF2-40B4-BE49-F238E27FC236}">
                <a16:creationId xmlns:a16="http://schemas.microsoft.com/office/drawing/2014/main" id="{4A9D12B3-B40F-4ED7-8F7E-F2DF843A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86916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5C52DF5-563E-41F6-81D4-AC99F15C58E0}"/>
              </a:ext>
            </a:extLst>
          </p:cNvPr>
          <p:cNvSpPr txBox="1"/>
          <p:nvPr/>
        </p:nvSpPr>
        <p:spPr>
          <a:xfrm>
            <a:off x="5511031" y="5775647"/>
            <a:ext cx="42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thibault.michel@anu.edu.au</a:t>
            </a:r>
          </a:p>
        </p:txBody>
      </p:sp>
    </p:spTree>
    <p:extLst>
      <p:ext uri="{BB962C8B-B14F-4D97-AF65-F5344CB8AC3E}">
        <p14:creationId xmlns:p14="http://schemas.microsoft.com/office/powerpoint/2010/main" val="28070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5"/>
    </mc:Choice>
    <mc:Fallback xmlns="">
      <p:transition spd="slow" advTm="1880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77CE00-537F-490C-A0F8-81CC1F28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22</a:t>
            </a:fld>
            <a:endParaRPr lang="en-AU" altLang="x-none"/>
          </a:p>
        </p:txBody>
      </p:sp>
      <p:pic>
        <p:nvPicPr>
          <p:cNvPr id="7" name="Image 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CED4CBAA-680E-444D-B1B0-F70502B3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764704"/>
            <a:ext cx="105951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6343F-7A95-4334-9F15-3EE0B63C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of experimental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618DE68-79A6-4B45-9DBC-1AF09A40A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442376" cy="47717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Protocol</a:t>
                </a:r>
              </a:p>
              <a:p>
                <a:pPr lvl="1"/>
                <a:r>
                  <a:rPr lang="en-GB" dirty="0"/>
                  <a:t>Digitization: 	number of bins: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=4096</m:t>
                    </m:r>
                  </m:oMath>
                </a14:m>
                <a:r>
                  <a:rPr lang="en-GB" dirty="0"/>
                  <a:t> bins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	bin size (typical in SNU):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GB" dirty="0"/>
                  <a:t>Acquisition: 	Mixing down at 15 MHz with a 2MHz LPF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	200 </a:t>
                </a:r>
                <a:r>
                  <a:rPr lang="en-GB" dirty="0" err="1"/>
                  <a:t>KHz</a:t>
                </a:r>
                <a:r>
                  <a:rPr lang="en-GB" dirty="0"/>
                  <a:t> sampling frequency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	sample 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16 000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Hashing: 		</a:t>
                </a:r>
                <a:r>
                  <a:rPr lang="en-GB" dirty="0" err="1"/>
                  <a:t>Toepliz</a:t>
                </a:r>
                <a:r>
                  <a:rPr lang="en-GB" dirty="0"/>
                  <a:t> matrix algorithm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	Security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Squeezed state production:</a:t>
                </a:r>
              </a:p>
              <a:p>
                <a:pPr lvl="1"/>
                <a:r>
                  <a:rPr lang="en-GB" dirty="0"/>
                  <a:t>Laser: 		ND:YAG, 1064/532nm, SN limited above 2 MHz</a:t>
                </a:r>
              </a:p>
              <a:p>
                <a:pPr lvl="1"/>
                <a:r>
                  <a:rPr lang="en-GB" dirty="0"/>
                  <a:t>Cavity:		Doubly resonant, PPKTP crystal, 32 MHz linewidth, Finesse of 32</a:t>
                </a:r>
              </a:p>
              <a:p>
                <a:pPr lvl="1"/>
                <a:r>
                  <a:rPr lang="en-GB" dirty="0"/>
                  <a:t>Locking: 		cavity length: PDH with 30.3125 MHz phase modulation on the pump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	pump/seed phase + P-lock with 20.625 MHz phase modulation on seed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	Q-lock 11.875 MHz amplitude modulation on seed</a:t>
                </a:r>
                <a:br>
                  <a:rPr lang="en-GB" dirty="0"/>
                </a:br>
                <a:r>
                  <a:rPr lang="en-GB" dirty="0"/>
                  <a:t>	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618DE68-79A6-4B45-9DBC-1AF09A40A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442376" cy="4771728"/>
              </a:xfrm>
              <a:blipFill>
                <a:blip r:embed="rId2"/>
                <a:stretch>
                  <a:fillRect l="-818" t="-2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83384-0E3B-4C0F-82A4-5FC01800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C36-DE0C-DF4C-AAF5-1561733FE351}" type="slidenum">
              <a:rPr lang="en-AU" altLang="x-none" smtClean="0"/>
              <a:pPr/>
              <a:t>23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41893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89936-A1BE-4A66-9FD7-AEC7AC9F6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052736"/>
            <a:ext cx="9938320" cy="5124227"/>
          </a:xfrm>
        </p:spPr>
        <p:txBody>
          <a:bodyPr/>
          <a:lstStyle/>
          <a:p>
            <a:r>
              <a:rPr lang="en-GB" sz="3600" dirty="0"/>
              <a:t>QKD requires </a:t>
            </a:r>
            <a:r>
              <a:rPr lang="en-GB" sz="3600" b="1" dirty="0"/>
              <a:t>secure</a:t>
            </a:r>
            <a:r>
              <a:rPr lang="en-GB" sz="3600" dirty="0"/>
              <a:t> and </a:t>
            </a:r>
            <a:r>
              <a:rPr lang="en-GB" sz="3600" b="1" dirty="0"/>
              <a:t>independent</a:t>
            </a:r>
            <a:r>
              <a:rPr lang="en-GB" sz="3600" dirty="0"/>
              <a:t> random numbers </a:t>
            </a:r>
            <a:br>
              <a:rPr lang="en-GB" sz="3600" dirty="0"/>
            </a:br>
            <a:endParaRPr lang="en-GB" sz="3600" dirty="0"/>
          </a:p>
          <a:p>
            <a:r>
              <a:rPr lang="en-GB" sz="3600" dirty="0"/>
              <a:t>Pseudo random numbers are </a:t>
            </a:r>
            <a:r>
              <a:rPr lang="en-GB" sz="3600" b="1" dirty="0"/>
              <a:t>intrinsically flawed</a:t>
            </a:r>
            <a:br>
              <a:rPr lang="en-GB" sz="3600" dirty="0"/>
            </a:br>
            <a:endParaRPr lang="en-GB" sz="3600" dirty="0"/>
          </a:p>
          <a:p>
            <a:r>
              <a:rPr lang="en-GB" sz="3600" dirty="0"/>
              <a:t>The “Quantum World” can provide </a:t>
            </a:r>
            <a:r>
              <a:rPr lang="en-GB" sz="3600" b="1" dirty="0"/>
              <a:t>intrinsic true randomness </a:t>
            </a:r>
          </a:p>
          <a:p>
            <a:pPr marL="457200" lvl="1" indent="0">
              <a:buNone/>
            </a:pPr>
            <a:r>
              <a:rPr lang="en-GB" dirty="0"/>
              <a:t>→ </a:t>
            </a:r>
            <a:r>
              <a:rPr lang="en-GB" sz="3200" dirty="0"/>
              <a:t>Quantum Random Number Generators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BDEECC-8885-4580-BA31-825209EE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3</a:t>
            </a:fld>
            <a:endParaRPr lang="en-AU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3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6"/>
    </mc:Choice>
    <mc:Fallback xmlns="">
      <p:transition spd="slow" advTm="53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77CC41B1-1742-4615-9CF5-9F04BED5480B}"/>
              </a:ext>
            </a:extLst>
          </p:cNvPr>
          <p:cNvSpPr/>
          <p:nvPr/>
        </p:nvSpPr>
        <p:spPr>
          <a:xfrm>
            <a:off x="4655840" y="1746429"/>
            <a:ext cx="1944216" cy="106180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7F5175-DE68-4DDE-BB42-1264F511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4</a:t>
            </a:fld>
            <a:endParaRPr lang="en-AU" altLang="x-none"/>
          </a:p>
        </p:txBody>
      </p:sp>
      <p:pic>
        <p:nvPicPr>
          <p:cNvPr id="10" name="Image 9" descr="Une image contenant intérieur, ordinateur, petit, assis&#10;&#10;Description générée automatiquement">
            <a:extLst>
              <a:ext uri="{FF2B5EF4-FFF2-40B4-BE49-F238E27FC236}">
                <a16:creationId xmlns:a16="http://schemas.microsoft.com/office/drawing/2014/main" id="{6777E601-00F8-4955-96FC-2E43C0035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98" y="386454"/>
            <a:ext cx="1584177" cy="118396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B8A44EC-EF58-4FA2-B4F6-9762691C35CD}"/>
              </a:ext>
            </a:extLst>
          </p:cNvPr>
          <p:cNvSpPr txBox="1"/>
          <p:nvPr/>
        </p:nvSpPr>
        <p:spPr>
          <a:xfrm>
            <a:off x="1455662" y="1574806"/>
            <a:ext cx="392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Trusted device QRNG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71C0D6-14BC-4723-A584-B9FC75EC5E57}"/>
              </a:ext>
            </a:extLst>
          </p:cNvPr>
          <p:cNvSpPr txBox="1"/>
          <p:nvPr/>
        </p:nvSpPr>
        <p:spPr>
          <a:xfrm>
            <a:off x="7680176" y="24481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Device independent QRNG</a:t>
            </a:r>
          </a:p>
        </p:txBody>
      </p:sp>
      <p:pic>
        <p:nvPicPr>
          <p:cNvPr id="27" name="Image 2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53F0C64E-CFDF-4D4A-9FA5-897778DD0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26" y="2900937"/>
            <a:ext cx="2401372" cy="122413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EF181C1-632E-4C55-8F0B-1C26D353CAB8}"/>
              </a:ext>
            </a:extLst>
          </p:cNvPr>
          <p:cNvSpPr txBox="1"/>
          <p:nvPr/>
        </p:nvSpPr>
        <p:spPr>
          <a:xfrm>
            <a:off x="8904312" y="3348223"/>
            <a:ext cx="68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</a:t>
            </a:r>
            <a:endParaRPr lang="en-GB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C31743B-7409-4C8B-9CF7-1BF9DC716DB9}"/>
              </a:ext>
            </a:extLst>
          </p:cNvPr>
          <p:cNvSpPr txBox="1"/>
          <p:nvPr/>
        </p:nvSpPr>
        <p:spPr>
          <a:xfrm>
            <a:off x="4943872" y="20614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SDI-QRNG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479C4FE-9EED-45AF-AB78-63959C1E5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483" y="402382"/>
            <a:ext cx="9717034" cy="38979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BB1F7C-D394-48A2-B4F4-F46C688F9274}"/>
              </a:ext>
            </a:extLst>
          </p:cNvPr>
          <p:cNvSpPr txBox="1"/>
          <p:nvPr/>
        </p:nvSpPr>
        <p:spPr>
          <a:xfrm>
            <a:off x="3359696" y="383769"/>
            <a:ext cx="653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bit rate (Gb/s) </a:t>
            </a:r>
            <a:r>
              <a:rPr lang="en-GB" dirty="0">
                <a:solidFill>
                  <a:srgbClr val="0070C0"/>
                </a:solidFill>
              </a:rPr>
              <a:t>[1, 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Easy to implement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to trust the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Device needs to be well characterized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56D4E1-8C59-4C5A-99FA-478D319BE7F8}"/>
              </a:ext>
            </a:extLst>
          </p:cNvPr>
          <p:cNvSpPr txBox="1"/>
          <p:nvPr/>
        </p:nvSpPr>
        <p:spPr>
          <a:xfrm>
            <a:off x="3939230" y="3096266"/>
            <a:ext cx="417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 security certified by non locality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Harder to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Slow bit rates (b-kb/s) </a:t>
            </a:r>
            <a:r>
              <a:rPr lang="en-GB" dirty="0">
                <a:solidFill>
                  <a:srgbClr val="0070C0"/>
                </a:solidFill>
              </a:rPr>
              <a:t>[3-6]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3D7134-7D84-41B5-B7AB-BA91A447560F}"/>
              </a:ext>
            </a:extLst>
          </p:cNvPr>
          <p:cNvSpPr txBox="1"/>
          <p:nvPr/>
        </p:nvSpPr>
        <p:spPr>
          <a:xfrm>
            <a:off x="587388" y="4951263"/>
            <a:ext cx="9577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[1] </a:t>
            </a:r>
            <a:r>
              <a:rPr lang="en-US" sz="1400" dirty="0" err="1">
                <a:solidFill>
                  <a:srgbClr val="0070C0"/>
                </a:solidFill>
              </a:rPr>
              <a:t>Symul</a:t>
            </a:r>
            <a:r>
              <a:rPr lang="en-US" sz="1400" dirty="0">
                <a:solidFill>
                  <a:srgbClr val="0070C0"/>
                </a:solidFill>
              </a:rPr>
              <a:t> et al. (2011). </a:t>
            </a:r>
            <a:r>
              <a:rPr lang="en-US" sz="1400" i="1" dirty="0">
                <a:solidFill>
                  <a:srgbClr val="0070C0"/>
                </a:solidFill>
              </a:rPr>
              <a:t>Applied Physics Letters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i="1" dirty="0">
                <a:solidFill>
                  <a:srgbClr val="0070C0"/>
                </a:solidFill>
              </a:rPr>
              <a:t>98</a:t>
            </a:r>
            <a:r>
              <a:rPr lang="en-US" sz="1400" dirty="0">
                <a:solidFill>
                  <a:srgbClr val="0070C0"/>
                </a:solidFill>
              </a:rPr>
              <a:t>(23), 231103.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[2] </a:t>
            </a:r>
            <a:r>
              <a:rPr lang="en-US" sz="1400" dirty="0" err="1">
                <a:solidFill>
                  <a:srgbClr val="0070C0"/>
                </a:solidFill>
              </a:rPr>
              <a:t>Abellán</a:t>
            </a:r>
            <a:r>
              <a:rPr lang="en-US" sz="1400" dirty="0">
                <a:solidFill>
                  <a:srgbClr val="0070C0"/>
                </a:solidFill>
              </a:rPr>
              <a:t> et al. (2019). </a:t>
            </a:r>
            <a:r>
              <a:rPr lang="en-US" sz="1400" i="1" dirty="0">
                <a:solidFill>
                  <a:srgbClr val="0070C0"/>
                </a:solidFill>
              </a:rPr>
              <a:t>Optics express</a:t>
            </a:r>
            <a:r>
              <a:rPr lang="en-US" sz="1400" dirty="0">
                <a:solidFill>
                  <a:srgbClr val="0070C0"/>
                </a:solidFill>
              </a:rPr>
              <a:t> 22.2: 1645-1654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[3] Liu et al. (2018). </a:t>
            </a:r>
            <a:r>
              <a:rPr lang="en-US" sz="1400" i="1" dirty="0">
                <a:solidFill>
                  <a:srgbClr val="0070C0"/>
                </a:solidFill>
              </a:rPr>
              <a:t>Physical review letters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i="1" dirty="0">
                <a:solidFill>
                  <a:srgbClr val="0070C0"/>
                </a:solidFill>
              </a:rPr>
              <a:t>120</a:t>
            </a:r>
            <a:r>
              <a:rPr lang="en-US" sz="1400" dirty="0">
                <a:solidFill>
                  <a:srgbClr val="0070C0"/>
                </a:solidFill>
              </a:rPr>
              <a:t>(1), 010503.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[4] </a:t>
            </a:r>
            <a:r>
              <a:rPr lang="en-US" sz="1400" dirty="0" err="1">
                <a:solidFill>
                  <a:srgbClr val="0070C0"/>
                </a:solidFill>
              </a:rPr>
              <a:t>Bierhorst</a:t>
            </a:r>
            <a:r>
              <a:rPr lang="en-US" sz="1400" dirty="0">
                <a:solidFill>
                  <a:srgbClr val="0070C0"/>
                </a:solidFill>
              </a:rPr>
              <a:t> et al. (2018). </a:t>
            </a:r>
            <a:r>
              <a:rPr lang="en-US" sz="1400" i="1" dirty="0">
                <a:solidFill>
                  <a:srgbClr val="0070C0"/>
                </a:solidFill>
              </a:rPr>
              <a:t>Nature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i="1" dirty="0">
                <a:solidFill>
                  <a:srgbClr val="0070C0"/>
                </a:solidFill>
              </a:rPr>
              <a:t>556</a:t>
            </a:r>
            <a:r>
              <a:rPr lang="en-US" sz="1400" dirty="0">
                <a:solidFill>
                  <a:srgbClr val="0070C0"/>
                </a:solidFill>
              </a:rPr>
              <a:t>(7700), 223-226.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[5] </a:t>
            </a:r>
            <a:r>
              <a:rPr lang="en-US" sz="1400" dirty="0" err="1">
                <a:solidFill>
                  <a:srgbClr val="0070C0"/>
                </a:solidFill>
              </a:rPr>
              <a:t>Qcrypt</a:t>
            </a:r>
            <a:r>
              <a:rPr lang="en-US" sz="1400" dirty="0">
                <a:solidFill>
                  <a:srgbClr val="0070C0"/>
                </a:solidFill>
              </a:rPr>
              <a:t> 2020. </a:t>
            </a:r>
            <a:r>
              <a:rPr lang="en-US" sz="1400" dirty="0" err="1">
                <a:solidFill>
                  <a:srgbClr val="0070C0"/>
                </a:solidFill>
              </a:rPr>
              <a:t>Yanbao</a:t>
            </a:r>
            <a:r>
              <a:rPr lang="en-US" sz="1400" dirty="0">
                <a:solidFill>
                  <a:srgbClr val="0070C0"/>
                </a:solidFill>
              </a:rPr>
              <a:t> Zhang et al. Device-independent Randomness Expansion with Entangled Photons.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[6] </a:t>
            </a:r>
            <a:r>
              <a:rPr lang="en-US" sz="1400" dirty="0" err="1">
                <a:solidFill>
                  <a:srgbClr val="0070C0"/>
                </a:solidFill>
              </a:rPr>
              <a:t>Qcrypt</a:t>
            </a:r>
            <a:r>
              <a:rPr lang="en-US" sz="1400" dirty="0">
                <a:solidFill>
                  <a:srgbClr val="0070C0"/>
                </a:solidFill>
              </a:rPr>
              <a:t> 2020. Wen-Zhao Liu et al. Device-independent randomness expansion against quantum side information.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[7] </a:t>
            </a:r>
            <a:r>
              <a:rPr lang="en-US" sz="1400" dirty="0" err="1">
                <a:solidFill>
                  <a:srgbClr val="0070C0"/>
                </a:solidFill>
              </a:rPr>
              <a:t>Lunghi</a:t>
            </a:r>
            <a:r>
              <a:rPr lang="en-US" sz="1400" dirty="0">
                <a:solidFill>
                  <a:srgbClr val="0070C0"/>
                </a:solidFill>
              </a:rPr>
              <a:t> et al. (2015). </a:t>
            </a:r>
            <a:r>
              <a:rPr lang="en-US" sz="1400" i="1" dirty="0">
                <a:solidFill>
                  <a:srgbClr val="0070C0"/>
                </a:solidFill>
              </a:rPr>
              <a:t>Physical review letters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i="1" dirty="0">
                <a:solidFill>
                  <a:srgbClr val="0070C0"/>
                </a:solidFill>
              </a:rPr>
              <a:t>114</a:t>
            </a:r>
            <a:r>
              <a:rPr lang="en-US" sz="1400" dirty="0">
                <a:solidFill>
                  <a:srgbClr val="0070C0"/>
                </a:solidFill>
              </a:rPr>
              <a:t>(15), 150501.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[8] </a:t>
            </a:r>
            <a:r>
              <a:rPr lang="en-US" sz="1400" dirty="0" err="1">
                <a:solidFill>
                  <a:srgbClr val="0070C0"/>
                </a:solidFill>
              </a:rPr>
              <a:t>Marangon</a:t>
            </a:r>
            <a:r>
              <a:rPr lang="en-US" sz="1400" dirty="0">
                <a:solidFill>
                  <a:srgbClr val="0070C0"/>
                </a:solidFill>
              </a:rPr>
              <a:t> et al. (2017). </a:t>
            </a:r>
            <a:r>
              <a:rPr lang="en-US" sz="1400" i="1" dirty="0">
                <a:solidFill>
                  <a:srgbClr val="0070C0"/>
                </a:solidFill>
              </a:rPr>
              <a:t>Physical review letters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i="1" dirty="0">
                <a:solidFill>
                  <a:srgbClr val="0070C0"/>
                </a:solidFill>
              </a:rPr>
              <a:t>118</a:t>
            </a:r>
            <a:r>
              <a:rPr lang="en-US" sz="1400" dirty="0">
                <a:solidFill>
                  <a:srgbClr val="0070C0"/>
                </a:solidFill>
              </a:rPr>
              <a:t>(6), 060503.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BEA04C-5581-4092-84FB-56150692FE71}"/>
              </a:ext>
            </a:extLst>
          </p:cNvPr>
          <p:cNvSpPr txBox="1"/>
          <p:nvPr/>
        </p:nvSpPr>
        <p:spPr>
          <a:xfrm rot="16200000" flipH="1">
            <a:off x="-1511130" y="1780867"/>
            <a:ext cx="485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Bit rate/ Ease of implementation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FDADC87-8680-465A-BE7D-5D9C43411A7D}"/>
              </a:ext>
            </a:extLst>
          </p:cNvPr>
          <p:cNvSpPr txBox="1"/>
          <p:nvPr/>
        </p:nvSpPr>
        <p:spPr>
          <a:xfrm flipH="1">
            <a:off x="3719736" y="4335487"/>
            <a:ext cx="485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Security/ Paranoia level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94E66E5-9DD8-4F1D-B1D4-EF6B66EE4856}"/>
              </a:ext>
            </a:extLst>
          </p:cNvPr>
          <p:cNvSpPr txBox="1"/>
          <p:nvPr/>
        </p:nvSpPr>
        <p:spPr>
          <a:xfrm>
            <a:off x="6551016" y="201614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[7, 8]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8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73"/>
    </mc:Choice>
    <mc:Fallback xmlns="">
      <p:transition spd="slow" advTm="9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0" grpId="0"/>
      <p:bldP spid="28" grpId="0"/>
      <p:bldP spid="29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5F45908-2445-40D1-BAD4-D27EC4E4F968}"/>
              </a:ext>
            </a:extLst>
          </p:cNvPr>
          <p:cNvSpPr/>
          <p:nvPr/>
        </p:nvSpPr>
        <p:spPr>
          <a:xfrm>
            <a:off x="6096000" y="580081"/>
            <a:ext cx="5112568" cy="240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412ED5-A493-4C65-8BA4-EAB9AD8E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91" y="3617324"/>
            <a:ext cx="3431893" cy="27185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C0D5B-DF69-44A7-AAD9-F9B21277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5</a:t>
            </a:fld>
            <a:endParaRPr lang="en-AU" altLang="x-non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F210296-F343-42E4-9303-A304A254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6602" y="1273482"/>
            <a:ext cx="4109398" cy="30196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82F9317-8F07-490A-B2CB-946373DDA1D3}"/>
              </a:ext>
            </a:extLst>
          </p:cNvPr>
          <p:cNvSpPr txBox="1"/>
          <p:nvPr/>
        </p:nvSpPr>
        <p:spPr>
          <a:xfrm>
            <a:off x="476905" y="247489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Local </a:t>
            </a:r>
          </a:p>
          <a:p>
            <a:r>
              <a:rPr lang="en-GB" sz="2800" dirty="0"/>
              <a:t>oscillator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7A2BD1-BA07-4F39-92F3-1FD3752BAFAD}"/>
              </a:ext>
            </a:extLst>
          </p:cNvPr>
          <p:cNvSpPr txBox="1"/>
          <p:nvPr/>
        </p:nvSpPr>
        <p:spPr>
          <a:xfrm>
            <a:off x="3561450" y="358261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Entropy source</a:t>
            </a:r>
          </a:p>
        </p:txBody>
      </p:sp>
      <p:pic>
        <p:nvPicPr>
          <p:cNvPr id="17" name="Image 16" descr="Une image contenant eau, extérieur, lac, océan&#10;&#10;Description générée automatiquement">
            <a:extLst>
              <a:ext uri="{FF2B5EF4-FFF2-40B4-BE49-F238E27FC236}">
                <a16:creationId xmlns:a16="http://schemas.microsoft.com/office/drawing/2014/main" id="{440EE89B-0438-4D98-856E-A67F09C47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838584"/>
            <a:ext cx="2995954" cy="18547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15C8965-3DF2-4FC2-A9CA-B816C54AA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242578" y="1187006"/>
            <a:ext cx="1854773" cy="1147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D994FA-830C-4207-9E6F-E5F82A30913C}"/>
                  </a:ext>
                </a:extLst>
              </p:cNvPr>
              <p:cNvSpPr txBox="1"/>
              <p:nvPr/>
            </p:nvSpPr>
            <p:spPr>
              <a:xfrm>
                <a:off x="5036258" y="580081"/>
                <a:ext cx="664715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D994FA-830C-4207-9E6F-E5F82A30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58" y="580081"/>
                <a:ext cx="664715" cy="653256"/>
              </a:xfrm>
              <a:prstGeom prst="rect">
                <a:avLst/>
              </a:prstGeom>
              <a:blipFill>
                <a:blip r:embed="rId10"/>
                <a:stretch>
                  <a:fillRect r="-5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A2491DB-E092-48A8-8D88-71E3532A8DCA}"/>
                  </a:ext>
                </a:extLst>
              </p:cNvPr>
              <p:cNvSpPr txBox="1"/>
              <p:nvPr/>
            </p:nvSpPr>
            <p:spPr>
              <a:xfrm>
                <a:off x="7525899" y="87794"/>
                <a:ext cx="87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A2491DB-E092-48A8-8D88-71E3532A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99" y="87794"/>
                <a:ext cx="87326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36F2598-8432-491E-8622-EFFB563337B4}"/>
                  </a:ext>
                </a:extLst>
              </p:cNvPr>
              <p:cNvSpPr txBox="1"/>
              <p:nvPr/>
            </p:nvSpPr>
            <p:spPr>
              <a:xfrm>
                <a:off x="5177454" y="3992011"/>
                <a:ext cx="5841157" cy="88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lim>
                              </m:limLow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36F2598-8432-491E-8622-EFFB56333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54" y="3992011"/>
                <a:ext cx="5841157" cy="8816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122507-7444-47D7-AE0B-25B65D0AB9B5}"/>
                  </a:ext>
                </a:extLst>
              </p:cNvPr>
              <p:cNvSpPr txBox="1"/>
              <p:nvPr/>
            </p:nvSpPr>
            <p:spPr>
              <a:xfrm>
                <a:off x="5478580" y="3264680"/>
                <a:ext cx="5841157" cy="58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𝑔𝑢𝑒𝑠𝑠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122507-7444-47D7-AE0B-25B65D0A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580" y="3264680"/>
                <a:ext cx="5841157" cy="589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43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34"/>
    </mc:Choice>
    <mc:Fallback xmlns="">
      <p:transition spd="slow" advTm="79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17708" x="3340100" y="6153150"/>
          <p14:tracePt t="17840" x="2684463" y="6181725"/>
          <p14:tracePt t="17847" x="2859088" y="5826125"/>
          <p14:tracePt t="17855" x="3068638" y="5561013"/>
          <p14:tracePt t="17862" x="3278188" y="5159375"/>
          <p14:tracePt t="17869" x="3443288" y="4876800"/>
          <p14:tracePt t="17877" x="3516313" y="4775200"/>
          <p14:tracePt t="17884" x="3662363" y="4538663"/>
          <p14:tracePt t="17891" x="3735388" y="4402138"/>
          <p14:tracePt t="17898" x="3789363" y="4300538"/>
          <p14:tracePt t="17906" x="3844925" y="4219575"/>
          <p14:tracePt t="17913" x="3890963" y="4146550"/>
          <p14:tracePt t="17921" x="3898900" y="4127500"/>
          <p14:tracePt t="17928" x="3908425" y="4110038"/>
          <p14:tracePt t="17942" x="3908425" y="4100513"/>
          <p14:tracePt t="17964" x="3898900" y="4100513"/>
          <p14:tracePt t="17972" x="3890963" y="4100513"/>
          <p14:tracePt t="17979" x="3871913" y="4100513"/>
          <p14:tracePt t="17993" x="3862388" y="4100513"/>
          <p14:tracePt t="18001" x="3854450" y="4100513"/>
          <p14:tracePt t="18008" x="3844925" y="4100513"/>
          <p14:tracePt t="18015" x="3835400" y="4100513"/>
          <p14:tracePt t="18023" x="3825875" y="4100513"/>
          <p14:tracePt t="18030" x="3817938" y="4090988"/>
          <p14:tracePt t="18038" x="3808413" y="4073525"/>
          <p14:tracePt t="18045" x="3808413" y="4054475"/>
          <p14:tracePt t="18052" x="3808413" y="4037013"/>
          <p14:tracePt t="18059" x="3808413" y="4027488"/>
          <p14:tracePt t="18066" x="3808413" y="4017963"/>
          <p14:tracePt t="18074" x="3808413" y="4008438"/>
          <p14:tracePt t="18081" x="3808413" y="3990975"/>
          <p14:tracePt t="18089" x="3808413" y="3981450"/>
          <p14:tracePt t="18110" x="3798888" y="3981450"/>
          <p14:tracePt t="18123" x="3789363" y="3981450"/>
          <p14:tracePt t="18132" x="3781425" y="3981450"/>
          <p14:tracePt t="18140" x="3771900" y="3981450"/>
          <p14:tracePt t="18147" x="3762375" y="3981450"/>
          <p14:tracePt t="18154" x="3752850" y="4000500"/>
          <p14:tracePt t="18161" x="3744913" y="4000500"/>
          <p14:tracePt t="18176" x="3735388" y="4000500"/>
          <p14:tracePt t="18183" x="3698875" y="4000500"/>
          <p14:tracePt t="18191" x="3679825" y="4000500"/>
          <p14:tracePt t="18198" x="3662363" y="4000500"/>
          <p14:tracePt t="18206" x="3616325" y="4000500"/>
          <p14:tracePt t="18213" x="3589338" y="4008438"/>
          <p14:tracePt t="18221" x="3570288" y="4017963"/>
          <p14:tracePt t="18227" x="3543300" y="4037013"/>
          <p14:tracePt t="18235" x="3497263" y="4044950"/>
          <p14:tracePt t="18242" x="3433763" y="4064000"/>
          <p14:tracePt t="18249" x="3416300" y="4073525"/>
          <p14:tracePt t="18257" x="3387725" y="4100513"/>
          <p14:tracePt t="18264" x="3370263" y="4117975"/>
          <p14:tracePt t="18271" x="3351213" y="4137025"/>
          <p14:tracePt t="18278" x="3343275" y="4154488"/>
          <p14:tracePt t="18286" x="3333750" y="4200525"/>
          <p14:tracePt t="18293" x="3333750" y="4219575"/>
          <p14:tracePt t="18300" x="3333750" y="4227513"/>
          <p14:tracePt t="18307" x="3333750" y="4246563"/>
          <p14:tracePt t="18315" x="3333750" y="4256088"/>
          <p14:tracePt t="18322" x="3333750" y="4264025"/>
          <p14:tracePt t="18329" x="3333750" y="4292600"/>
          <p14:tracePt t="18339" x="3333750" y="4300538"/>
          <p14:tracePt t="18344" x="3333750" y="4310063"/>
          <p14:tracePt t="18351" x="3333750" y="4319588"/>
          <p14:tracePt t="18359" x="3333750" y="4329113"/>
          <p14:tracePt t="18366" x="3333750" y="4346575"/>
          <p14:tracePt t="18373" x="3333750" y="4365625"/>
          <p14:tracePt t="18380" x="3333750" y="4419600"/>
          <p14:tracePt t="18388" x="3333750" y="4456113"/>
          <p14:tracePt t="18395" x="3343275" y="4492625"/>
          <p14:tracePt t="18403" x="3343275" y="4519613"/>
          <p14:tracePt t="18410" x="3351213" y="4556125"/>
          <p14:tracePt t="18417" x="3360738" y="4584700"/>
          <p14:tracePt t="18424" x="3370263" y="4611688"/>
          <p14:tracePt t="18432" x="3397250" y="4648200"/>
          <p14:tracePt t="18446" x="3452813" y="4730750"/>
          <p14:tracePt t="18455" x="3470275" y="4748213"/>
          <p14:tracePt t="18461" x="3489325" y="4775200"/>
          <p14:tracePt t="18468" x="3533775" y="4811713"/>
          <p14:tracePt t="18476" x="3552825" y="4830763"/>
          <p14:tracePt t="18483" x="3570288" y="4848225"/>
          <p14:tracePt t="18490" x="3606800" y="4876800"/>
          <p14:tracePt t="18497" x="3635375" y="4884738"/>
          <p14:tracePt t="18505" x="3662363" y="4903788"/>
          <p14:tracePt t="18512" x="3679825" y="4913313"/>
          <p14:tracePt t="18521" x="3698875" y="4922838"/>
          <p14:tracePt t="18527" x="3744913" y="4930775"/>
          <p14:tracePt t="18534" x="3762375" y="4940300"/>
          <p14:tracePt t="18541" x="3789363" y="4940300"/>
          <p14:tracePt t="18548" x="3835400" y="4949825"/>
          <p14:tracePt t="18556" x="3871913" y="4967288"/>
          <p14:tracePt t="18563" x="3917950" y="4976813"/>
          <p14:tracePt t="18571" x="3990975" y="4986338"/>
          <p14:tracePt t="18578" x="4037013" y="5013325"/>
          <p14:tracePt t="18585" x="4119563" y="5032375"/>
          <p14:tracePt t="18592" x="4173538" y="5032375"/>
          <p14:tracePt t="18600" x="4256088" y="5049838"/>
          <p14:tracePt t="18607" x="4283075" y="5049838"/>
          <p14:tracePt t="18614" x="4319588" y="5059363"/>
          <p14:tracePt t="18622" x="4356100" y="5068888"/>
          <p14:tracePt t="18629" x="4375150" y="5068888"/>
          <p14:tracePt t="18638" x="4392613" y="5076825"/>
          <p14:tracePt t="18644" x="4411663" y="5076825"/>
          <p14:tracePt t="18651" x="4429125" y="5076825"/>
          <p14:tracePt t="18665" x="4438650" y="5076825"/>
          <p14:tracePt t="18673" x="4456113" y="5076825"/>
          <p14:tracePt t="18680" x="4465638" y="5076825"/>
          <p14:tracePt t="18688" x="4475163" y="5076825"/>
          <p14:tracePt t="18695" x="4502150" y="5068888"/>
          <p14:tracePt t="18702" x="4521200" y="5059363"/>
          <p14:tracePt t="18709" x="4529138" y="5049838"/>
          <p14:tracePt t="18716" x="4548188" y="5040313"/>
          <p14:tracePt t="18724" x="4584700" y="5032375"/>
          <p14:tracePt t="18731" x="4594225" y="5032375"/>
          <p14:tracePt t="18739" x="4611688" y="5013325"/>
          <p14:tracePt t="18746" x="4630738" y="5003800"/>
          <p14:tracePt t="18760" x="4648200" y="4995863"/>
          <p14:tracePt t="18768" x="4684713" y="4959350"/>
          <p14:tracePt t="18775" x="4694238" y="4949825"/>
          <p14:tracePt t="18782" x="4721225" y="4903788"/>
          <p14:tracePt t="18790" x="4757738" y="4867275"/>
          <p14:tracePt t="18797" x="4794250" y="4803775"/>
          <p14:tracePt t="18804" x="4830763" y="4757738"/>
          <p14:tracePt t="18812" x="4867275" y="4711700"/>
          <p14:tracePt t="18819" x="4913313" y="4657725"/>
          <p14:tracePt t="18826" x="4932363" y="4611688"/>
          <p14:tracePt t="18833" x="4968875" y="4592638"/>
          <p14:tracePt t="18841" x="4986338" y="4565650"/>
          <p14:tracePt t="18848" x="5013325" y="4548188"/>
          <p14:tracePt t="18856" x="5041900" y="4519613"/>
          <p14:tracePt t="18863" x="5049838" y="4502150"/>
          <p14:tracePt t="18871" x="5059363" y="4483100"/>
          <p14:tracePt t="18877" x="5078413" y="4475163"/>
          <p14:tracePt t="18885" x="5086350" y="4456113"/>
          <p14:tracePt t="18892" x="5105400" y="4446588"/>
          <p14:tracePt t="18899" x="5114925" y="4438650"/>
          <p14:tracePt t="18928" x="5114925" y="4429125"/>
          <p14:tracePt t="21566" x="5095875" y="4410075"/>
          <p14:tracePt t="21574" x="5032375" y="4383088"/>
          <p14:tracePt t="21581" x="4986338" y="4365625"/>
          <p14:tracePt t="21588" x="4876800" y="4300538"/>
          <p14:tracePt t="21595" x="4794250" y="4273550"/>
          <p14:tracePt t="21603" x="4675188" y="4237038"/>
          <p14:tracePt t="21610" x="4584700" y="4210050"/>
          <p14:tracePt t="21617" x="4502150" y="4164013"/>
          <p14:tracePt t="21625" x="4429125" y="4154488"/>
          <p14:tracePt t="21632" x="4346575" y="4110038"/>
          <p14:tracePt t="21640" x="4192588" y="4073525"/>
          <p14:tracePt t="21646" x="4100513" y="4027488"/>
          <p14:tracePt t="21654" x="3981450" y="4000500"/>
          <p14:tracePt t="21661" x="3871913" y="3971925"/>
          <p14:tracePt t="21668" x="3789363" y="3944938"/>
          <p14:tracePt t="21676" x="3679825" y="3927475"/>
          <p14:tracePt t="21683" x="3489325" y="3862388"/>
          <p14:tracePt t="21690" x="3343275" y="3835400"/>
          <p14:tracePt t="21698" x="3187700" y="3808413"/>
          <p14:tracePt t="21705" x="3078163" y="3808413"/>
          <p14:tracePt t="21713" x="2867025" y="3743325"/>
          <p14:tracePt t="21720" x="2611438" y="3689350"/>
          <p14:tracePt t="21727" x="2401888" y="3652838"/>
          <p14:tracePt t="21734" x="2292350" y="3643313"/>
          <p14:tracePt t="21742" x="2082800" y="3589338"/>
          <p14:tracePt t="21749" x="1936750" y="3589338"/>
          <p14:tracePt t="21757" x="1790700" y="3579813"/>
          <p14:tracePt t="21763" x="1717675" y="3579813"/>
          <p14:tracePt t="21771" x="1652588" y="3579813"/>
          <p14:tracePt t="21778" x="1579563" y="3560763"/>
          <p14:tracePt t="21785" x="1552575" y="3560763"/>
          <p14:tracePt t="21793" x="1525588" y="3560763"/>
          <p14:tracePt t="21800" x="1479550" y="3560763"/>
          <p14:tracePt t="21807" x="1460500" y="3560763"/>
          <p14:tracePt t="21815" x="1433513" y="3560763"/>
          <p14:tracePt t="21822" x="1416050" y="3560763"/>
          <p14:tracePt t="21829" x="1397000" y="3560763"/>
          <p14:tracePt t="21838" x="1387475" y="3560763"/>
          <p14:tracePt t="21844" x="1379538" y="3560763"/>
          <p14:tracePt t="21895" x="1379538" y="3570288"/>
          <p14:tracePt t="21910" x="1387475" y="3579813"/>
          <p14:tracePt t="21917" x="1406525" y="3579813"/>
          <p14:tracePt t="21931" x="1416050" y="3579813"/>
          <p14:tracePt t="21954" x="1416050" y="3589338"/>
          <p14:tracePt t="21961" x="1423988" y="3589338"/>
          <p14:tracePt t="21990" x="1443038" y="3589338"/>
          <p14:tracePt t="21997" x="1452563" y="3589338"/>
          <p14:tracePt t="22005" x="1470025" y="3589338"/>
          <p14:tracePt t="22012" x="1489075" y="3579813"/>
          <p14:tracePt t="22019" x="1506538" y="3579813"/>
          <p14:tracePt t="22041" x="1652588" y="3560763"/>
          <p14:tracePt t="22048" x="1681163" y="3560763"/>
          <p14:tracePt t="22056" x="1762125" y="3560763"/>
          <p14:tracePt t="22063" x="1817688" y="3560763"/>
          <p14:tracePt t="22071" x="1890713" y="3560763"/>
          <p14:tracePt t="22078" x="1936750" y="3560763"/>
          <p14:tracePt t="22085" x="1990725" y="3560763"/>
          <p14:tracePt t="22092" x="2017713" y="3560763"/>
          <p14:tracePt t="22100" x="2027238" y="3560763"/>
          <p14:tracePt t="22122" x="2036763" y="3560763"/>
          <p14:tracePt t="22158" x="2027238" y="3560763"/>
          <p14:tracePt t="22165" x="2017713" y="3570288"/>
          <p14:tracePt t="22173" x="2009775" y="3579813"/>
          <p14:tracePt t="22180" x="2000250" y="3589338"/>
          <p14:tracePt t="22188" x="1963738" y="3589338"/>
          <p14:tracePt t="22194" x="1944688" y="3597275"/>
          <p14:tracePt t="22202" x="1917700" y="3606800"/>
          <p14:tracePt t="22209" x="1900238" y="3606800"/>
          <p14:tracePt t="22216" x="1871663" y="3606800"/>
          <p14:tracePt t="22224" x="1854200" y="3616325"/>
          <p14:tracePt t="22231" x="1844675" y="3633788"/>
          <p14:tracePt t="22239" x="1827213" y="3633788"/>
          <p14:tracePt t="22246" x="1817688" y="3633788"/>
          <p14:tracePt t="22253" x="1798638" y="3643313"/>
          <p14:tracePt t="22260" x="1781175" y="3643313"/>
          <p14:tracePt t="22267" x="1771650" y="3643313"/>
          <p14:tracePt t="22319" x="1790700" y="3643313"/>
          <p14:tracePt t="22326" x="1808163" y="3643313"/>
          <p14:tracePt t="22333" x="1827213" y="3643313"/>
          <p14:tracePt t="22341" x="1844675" y="3643313"/>
          <p14:tracePt t="22348" x="1863725" y="3643313"/>
          <p14:tracePt t="22356" x="1890713" y="3643313"/>
          <p14:tracePt t="22362" x="1900238" y="3643313"/>
          <p14:tracePt t="22371" x="1908175" y="3643313"/>
          <p14:tracePt t="22377" x="1917700" y="3643313"/>
          <p14:tracePt t="22384" x="1927225" y="3643313"/>
          <p14:tracePt t="22392" x="1936750" y="3643313"/>
          <p14:tracePt t="22399" x="1944688" y="3625850"/>
          <p14:tracePt t="22414" x="1944688" y="3616325"/>
          <p14:tracePt t="22421" x="1963738" y="3616325"/>
          <p14:tracePt t="22450" x="2027238" y="3597275"/>
          <p14:tracePt t="22457" x="2046288" y="3597275"/>
          <p14:tracePt t="22472" x="2182813" y="3597275"/>
          <p14:tracePt t="22479" x="2209800" y="3597275"/>
          <p14:tracePt t="22488" x="2265363" y="3597275"/>
          <p14:tracePt t="22494" x="2328863" y="3597275"/>
          <p14:tracePt t="22501" x="2374900" y="3606800"/>
          <p14:tracePt t="22509" x="2428875" y="3606800"/>
          <p14:tracePt t="22516" x="2465388" y="3616325"/>
          <p14:tracePt t="22523" x="2501900" y="3616325"/>
          <p14:tracePt t="22530" x="2530475" y="3616325"/>
          <p14:tracePt t="22538" x="2557463" y="3643313"/>
          <p14:tracePt t="22545" x="2574925" y="3643313"/>
          <p14:tracePt t="22552" x="2593975" y="3643313"/>
          <p14:tracePt t="22560" x="2620963" y="3643313"/>
          <p14:tracePt t="22567" x="2647950" y="3643313"/>
          <p14:tracePt t="22574" x="2684463" y="3652838"/>
          <p14:tracePt t="22581" x="2749550" y="3652838"/>
          <p14:tracePt t="22589" x="2803525" y="3652838"/>
          <p14:tracePt t="22596" x="2940050" y="3662363"/>
          <p14:tracePt t="22604" x="3032125" y="3679825"/>
          <p14:tracePt t="22611" x="3232150" y="3706813"/>
          <p14:tracePt t="22618" x="3278188" y="3716338"/>
          <p14:tracePt t="22625" x="3360738" y="3743325"/>
          <p14:tracePt t="22633" x="3443288" y="3789363"/>
          <p14:tracePt t="22640" x="3570288" y="3816350"/>
          <p14:tracePt t="22647" x="3625850" y="3825875"/>
          <p14:tracePt t="22655" x="3725863" y="3844925"/>
          <p14:tracePt t="22662" x="3789363" y="3862388"/>
          <p14:tracePt t="22669" x="3844925" y="3862388"/>
          <p14:tracePt t="22676" x="3881438" y="3881438"/>
          <p14:tracePt t="22684" x="3944938" y="3881438"/>
          <p14:tracePt t="22691" x="3981450" y="3881438"/>
          <p14:tracePt t="22698" x="4064000" y="3889375"/>
          <p14:tracePt t="22706" x="4127500" y="3889375"/>
          <p14:tracePt t="22713" x="4200525" y="3889375"/>
          <p14:tracePt t="22722" x="4329113" y="3881438"/>
          <p14:tracePt t="22727" x="4383088" y="3881438"/>
          <p14:tracePt t="22735" x="4456113" y="3871913"/>
          <p14:tracePt t="22742" x="4521200" y="3862388"/>
          <p14:tracePt t="22750" x="4594225" y="3862388"/>
          <p14:tracePt t="22757" x="4684713" y="3844925"/>
          <p14:tracePt t="22764" x="4767263" y="3844925"/>
          <p14:tracePt t="22772" x="4857750" y="3835400"/>
          <p14:tracePt t="22779" x="4932363" y="3816350"/>
          <p14:tracePt t="22786" x="4976813" y="3816350"/>
          <p14:tracePt t="22800" x="5049838" y="3798888"/>
          <p14:tracePt t="22808" x="5068888" y="3798888"/>
          <p14:tracePt t="22815" x="5086350" y="3771900"/>
          <p14:tracePt t="22837" x="5187950" y="3670300"/>
          <p14:tracePt t="22859" x="5341938" y="3487738"/>
          <p14:tracePt t="22888" x="5808663" y="3041650"/>
          <p14:tracePt t="22902" x="5872163" y="2720975"/>
          <p14:tracePt t="22917" x="5872163" y="2667000"/>
          <p14:tracePt t="22932" x="5872163" y="2601913"/>
          <p14:tracePt t="22940" x="5872163" y="2593975"/>
          <p14:tracePt t="22946" x="5872163" y="2574925"/>
          <p14:tracePt t="22955" x="5872163" y="2565400"/>
          <p14:tracePt t="22961" x="5872163" y="2557463"/>
          <p14:tracePt t="22968" x="5872163" y="2528888"/>
          <p14:tracePt t="22976" x="5872163" y="2520950"/>
          <p14:tracePt t="22983" x="5872163" y="2511425"/>
          <p14:tracePt t="22990" x="5872163" y="2501900"/>
          <p14:tracePt t="22997" x="5872163" y="2484438"/>
          <p14:tracePt t="23005" x="5872163" y="2465388"/>
          <p14:tracePt t="23012" x="5872163" y="2428875"/>
          <p14:tracePt t="23020" x="5872163" y="2401888"/>
          <p14:tracePt t="23027" x="5872163" y="2382838"/>
          <p14:tracePt t="23034" x="5872163" y="2365375"/>
          <p14:tracePt t="23041" x="5872163" y="2338388"/>
          <p14:tracePt t="23056" x="5872163" y="2328863"/>
          <p14:tracePt t="23100" x="5872163" y="2309813"/>
          <p14:tracePt t="25548" x="5872163" y="2265363"/>
          <p14:tracePt t="25555" x="5872163" y="2228850"/>
          <p14:tracePt t="25562" x="5872163" y="2155825"/>
          <p14:tracePt t="25570" x="5872163" y="2100263"/>
          <p14:tracePt t="25577" x="5872163" y="2009775"/>
          <p14:tracePt t="25584" x="5881688" y="1917700"/>
          <p14:tracePt t="25592" x="5881688" y="1871663"/>
          <p14:tracePt t="25599" x="5891213" y="1817688"/>
          <p14:tracePt t="25607" x="5891213" y="1771650"/>
          <p14:tracePt t="25613" x="5891213" y="1744663"/>
          <p14:tracePt t="25622" x="5891213" y="1689100"/>
          <p14:tracePt t="25628" x="5891213" y="1662113"/>
          <p14:tracePt t="25636" x="5891213" y="1635125"/>
          <p14:tracePt t="25643" x="5891213" y="1589088"/>
          <p14:tracePt t="25650" x="5891213" y="1552575"/>
          <p14:tracePt t="25658" x="5891213" y="1533525"/>
          <p14:tracePt t="25665" x="5891213" y="1489075"/>
          <p14:tracePt t="25673" x="5891213" y="1460500"/>
          <p14:tracePt t="25679" x="5891213" y="1406525"/>
          <p14:tracePt t="25687" x="5881688" y="1370013"/>
          <p14:tracePt t="25694" x="5872163" y="1323975"/>
          <p14:tracePt t="25701" x="5872163" y="1296988"/>
          <p14:tracePt t="25709" x="5862638" y="1277938"/>
          <p14:tracePt t="25724" x="5862638" y="1270000"/>
          <p14:tracePt t="25730" x="5854700" y="1260475"/>
          <p14:tracePt t="25745" x="5854700" y="1250950"/>
          <p14:tracePt t="25760" x="5845175" y="1250950"/>
          <p14:tracePt t="25782" x="5835650" y="1250950"/>
          <p14:tracePt t="25811" x="5826125" y="1250950"/>
          <p14:tracePt t="25833" x="5826125" y="1260475"/>
          <p14:tracePt t="25840" x="5818188" y="1260475"/>
          <p14:tracePt t="25847" x="5818188" y="1270000"/>
          <p14:tracePt t="25855" x="5808663" y="1270000"/>
          <p14:tracePt t="25869" x="5808663" y="1277938"/>
          <p14:tracePt t="25877" x="5789613" y="1277938"/>
          <p14:tracePt t="25884" x="5789613" y="1287463"/>
          <p14:tracePt t="25891" x="5789613" y="1306513"/>
          <p14:tracePt t="25898" x="5781675" y="1314450"/>
          <p14:tracePt t="25906" x="5772150" y="1314450"/>
          <p14:tracePt t="25913" x="5772150" y="1323975"/>
          <p14:tracePt t="25922" x="5772150" y="1333500"/>
          <p14:tracePt t="25942" x="5762625" y="1333500"/>
          <p14:tracePt t="25950" x="5753100" y="1343025"/>
          <p14:tracePt t="25972" x="5745163" y="1343025"/>
          <p14:tracePt t="25994" x="5735638" y="1343025"/>
          <p14:tracePt t="26089" x="5735638" y="1333500"/>
          <p14:tracePt t="26132" x="5735638" y="1323975"/>
          <p14:tracePt t="26213" x="5735638" y="1314450"/>
          <p14:tracePt t="27652" x="5716588" y="1314450"/>
          <p14:tracePt t="27659" x="5689600" y="1306513"/>
          <p14:tracePt t="27667" x="5670550" y="1296988"/>
          <p14:tracePt t="27674" x="5626100" y="1296988"/>
          <p14:tracePt t="27681" x="5607050" y="1296988"/>
          <p14:tracePt t="27689" x="5589588" y="1287463"/>
          <p14:tracePt t="27696" x="5570538" y="1287463"/>
          <p14:tracePt t="27703" x="5553075" y="1287463"/>
          <p14:tracePt t="27718" x="5543550" y="1287463"/>
          <p14:tracePt t="27725" x="5534025" y="1287463"/>
          <p14:tracePt t="27762" x="5534025" y="1277938"/>
          <p14:tracePt t="27791" x="5543550" y="1270000"/>
          <p14:tracePt t="27813" x="5570538" y="1270000"/>
          <p14:tracePt t="27827" x="5580063" y="1260475"/>
          <p14:tracePt t="27835" x="5589588" y="1260475"/>
          <p14:tracePt t="27842" x="5597525" y="1250950"/>
          <p14:tracePt t="27864" x="5607050" y="1250950"/>
          <p14:tracePt t="27879" x="5626100" y="1250950"/>
          <p14:tracePt t="27893" x="5653088" y="1241425"/>
          <p14:tracePt t="27901" x="5662613" y="1241425"/>
          <p14:tracePt t="27908" x="5680075" y="1223963"/>
          <p14:tracePt t="27915" x="5699125" y="1223963"/>
          <p14:tracePt t="27923" x="5716588" y="1223963"/>
          <p14:tracePt t="27930" x="5735638" y="1214438"/>
          <p14:tracePt t="27937" x="5745163" y="1214438"/>
          <p14:tracePt t="27944" x="5762625" y="1204913"/>
          <p14:tracePt t="27952" x="5772150" y="1204913"/>
          <p14:tracePt t="27959" x="5781675" y="1196975"/>
          <p14:tracePt t="27966" x="5789613" y="1187450"/>
          <p14:tracePt t="27981" x="5808663" y="1177925"/>
          <p14:tracePt t="27989" x="5818188" y="1160463"/>
          <p14:tracePt t="27995" x="5826125" y="1123950"/>
          <p14:tracePt t="28003" x="5826125" y="1114425"/>
          <p14:tracePt t="28010" x="5826125" y="1104900"/>
          <p14:tracePt t="28025" x="5826125" y="1095375"/>
          <p14:tracePt t="28041" x="5826125" y="1087438"/>
          <p14:tracePt t="28061" x="5826125" y="1077913"/>
          <p14:tracePt t="28091" x="5835650" y="1068388"/>
          <p14:tracePt t="28127" x="5845175" y="1068388"/>
          <p14:tracePt t="28134" x="5845175" y="1077913"/>
          <p14:tracePt t="28142" x="5845175" y="1087438"/>
          <p14:tracePt t="28149" x="5845175" y="1095375"/>
          <p14:tracePt t="28157" x="5845175" y="1104900"/>
          <p14:tracePt t="28172" x="5845175" y="1114425"/>
          <p14:tracePt t="28178" x="5845175" y="1123950"/>
          <p14:tracePt t="28185" x="5845175" y="1141413"/>
          <p14:tracePt t="28193" x="5845175" y="1150938"/>
          <p14:tracePt t="28200" x="5845175" y="1168400"/>
          <p14:tracePt t="28214" x="5845175" y="1177925"/>
          <p14:tracePt t="28222" x="5845175" y="1204913"/>
          <p14:tracePt t="28229" x="5845175" y="1223963"/>
          <p14:tracePt t="28236" x="5845175" y="1241425"/>
          <p14:tracePt t="28244" x="5845175" y="1250950"/>
          <p14:tracePt t="28251" x="5845175" y="1270000"/>
          <p14:tracePt t="28258" x="5845175" y="1277938"/>
          <p14:tracePt t="28273" x="5845175" y="1287463"/>
          <p14:tracePt t="28280" x="5845175" y="1296988"/>
          <p14:tracePt t="28295" x="5845175" y="1306513"/>
          <p14:tracePt t="28331" x="5854700" y="1306513"/>
          <p14:tracePt t="28346" x="5862638" y="1306513"/>
          <p14:tracePt t="28361" x="5872163" y="1306513"/>
          <p14:tracePt t="28397" x="5891213" y="1296988"/>
          <p14:tracePt t="28412" x="5899150" y="1287463"/>
          <p14:tracePt t="28426" x="5908675" y="1277938"/>
          <p14:tracePt t="28434" x="5918200" y="1277938"/>
          <p14:tracePt t="28441" x="5927725" y="1270000"/>
          <p14:tracePt t="28448" x="5935663" y="1250950"/>
          <p14:tracePt t="28456" x="5935663" y="1241425"/>
          <p14:tracePt t="28463" x="5935663" y="1233488"/>
          <p14:tracePt t="28470" x="5935663" y="1214438"/>
          <p14:tracePt t="28477" x="5935663" y="1204913"/>
          <p14:tracePt t="28499" x="5935663" y="1196975"/>
          <p14:tracePt t="28507" x="5935663" y="1187450"/>
          <p14:tracePt t="28536" x="5935663" y="1177925"/>
          <p14:tracePt t="28580" x="5927725" y="1177925"/>
          <p14:tracePt t="28594" x="5918200" y="1177925"/>
          <p14:tracePt t="28602" x="5908675" y="1177925"/>
          <p14:tracePt t="28609" x="5899150" y="1177925"/>
          <p14:tracePt t="28616" x="5891213" y="1177925"/>
          <p14:tracePt t="28631" x="5881688" y="1177925"/>
          <p14:tracePt t="28639" x="5872163" y="1177925"/>
          <p14:tracePt t="28646" x="5862638" y="1177925"/>
          <p14:tracePt t="28653" x="5854700" y="1177925"/>
          <p14:tracePt t="28660" x="5845175" y="1187450"/>
          <p14:tracePt t="28667" x="5835650" y="1196975"/>
          <p14:tracePt t="28682" x="5835650" y="1204913"/>
          <p14:tracePt t="28690" x="5826125" y="1223963"/>
          <p14:tracePt t="28697" x="5808663" y="1223963"/>
          <p14:tracePt t="28705" x="5799138" y="1233488"/>
          <p14:tracePt t="28711" x="5789613" y="1241425"/>
          <p14:tracePt t="28719" x="5781675" y="1250950"/>
          <p14:tracePt t="28726" x="5781675" y="1260475"/>
          <p14:tracePt t="28733" x="5772150" y="1260475"/>
          <p14:tracePt t="28748" x="5772150" y="1270000"/>
          <p14:tracePt t="28756" x="5762625" y="1270000"/>
          <p14:tracePt t="28762" x="5753100" y="1277938"/>
          <p14:tracePt t="28770" x="5745163" y="1277938"/>
          <p14:tracePt t="28777" x="5735638" y="1277938"/>
          <p14:tracePt t="28792" x="5726113" y="1277938"/>
          <p14:tracePt t="28799" x="5716588" y="1277938"/>
          <p14:tracePt t="28814" x="5708650" y="1277938"/>
          <p14:tracePt t="28828" x="5699125" y="1277938"/>
          <p14:tracePt t="28843" x="5689600" y="1277938"/>
          <p14:tracePt t="28850" x="5680075" y="1277938"/>
          <p14:tracePt t="28858" x="5662613" y="1277938"/>
          <p14:tracePt t="28865" x="5653088" y="1277938"/>
          <p14:tracePt t="28887" x="5643563" y="1277938"/>
          <p14:tracePt t="28894" x="5634038" y="1277938"/>
          <p14:tracePt t="28908" x="5626100" y="1277938"/>
          <p14:tracePt t="28930" x="5616575" y="1277938"/>
          <p14:tracePt t="28960" x="5607050" y="1277938"/>
          <p14:tracePt t="28974" x="5597525" y="1277938"/>
          <p14:tracePt t="29069" x="5607050" y="1277938"/>
          <p14:tracePt t="29077" x="5616575" y="1277938"/>
          <p14:tracePt t="29084" x="5626100" y="1277938"/>
          <p14:tracePt t="29091" x="5634038" y="1277938"/>
          <p14:tracePt t="29098" x="5643563" y="1277938"/>
          <p14:tracePt t="29106" x="5653088" y="1277938"/>
          <p14:tracePt t="29113" x="5689600" y="1277938"/>
          <p14:tracePt t="29128" x="5708650" y="1277938"/>
          <p14:tracePt t="29135" x="5716588" y="1277938"/>
          <p14:tracePt t="29142" x="5735638" y="1277938"/>
          <p14:tracePt t="29150" x="5745163" y="1277938"/>
          <p14:tracePt t="29157" x="5762625" y="1277938"/>
          <p14:tracePt t="29172" x="5781675" y="1277938"/>
          <p14:tracePt t="29179" x="5808663" y="1277938"/>
          <p14:tracePt t="29186" x="5854700" y="1277938"/>
          <p14:tracePt t="29193" x="5881688" y="1277938"/>
          <p14:tracePt t="29200" x="5899150" y="1277938"/>
          <p14:tracePt t="29208" x="5927725" y="1277938"/>
          <p14:tracePt t="29215" x="5945188" y="1277938"/>
          <p14:tracePt t="29230" x="5954713" y="1277938"/>
          <p14:tracePt t="29317" x="5945188" y="1277938"/>
          <p14:tracePt t="29332" x="5927725" y="1277938"/>
          <p14:tracePt t="29340" x="5918200" y="1277938"/>
          <p14:tracePt t="29347" x="5899150" y="1277938"/>
          <p14:tracePt t="29355" x="5881688" y="1277938"/>
          <p14:tracePt t="29361" x="5854700" y="1277938"/>
          <p14:tracePt t="29368" x="5826125" y="1277938"/>
          <p14:tracePt t="29376" x="5799138" y="1277938"/>
          <p14:tracePt t="29383" x="5781675" y="1277938"/>
          <p14:tracePt t="29391" x="5745163" y="1277938"/>
          <p14:tracePt t="29398" x="5726113" y="1287463"/>
          <p14:tracePt t="29405" x="5708650" y="1296988"/>
          <p14:tracePt t="29412" x="5689600" y="1296988"/>
          <p14:tracePt t="29420" x="5662613" y="1296988"/>
          <p14:tracePt t="29427" x="5653088" y="1306513"/>
          <p14:tracePt t="29434" x="5634038" y="1306513"/>
          <p14:tracePt t="29449" x="5626100" y="1306513"/>
          <p14:tracePt t="29457" x="5616575" y="1314450"/>
          <p14:tracePt t="29464" x="5607050" y="1314450"/>
          <p14:tracePt t="29472" x="5597525" y="1314450"/>
          <p14:tracePt t="29537" x="5616575" y="1314450"/>
          <p14:tracePt t="29544" x="5634038" y="1314450"/>
          <p14:tracePt t="29552" x="5653088" y="1314450"/>
          <p14:tracePt t="29559" x="5662613" y="1314450"/>
          <p14:tracePt t="29566" x="5689600" y="1314450"/>
          <p14:tracePt t="29573" x="5708650" y="1314450"/>
          <p14:tracePt t="29580" x="5716588" y="1314450"/>
          <p14:tracePt t="29589" x="5726113" y="1314450"/>
          <p14:tracePt t="29596" x="5735638" y="1314450"/>
          <p14:tracePt t="29603" x="5745163" y="1314450"/>
          <p14:tracePt t="29610" x="5753100" y="1314450"/>
          <p14:tracePt t="29617" x="5772150" y="1314450"/>
          <p14:tracePt t="29632" x="5781675" y="1314450"/>
          <p14:tracePt t="29676" x="5789613" y="1314450"/>
          <p14:tracePt t="29749" x="5781675" y="1314450"/>
          <p14:tracePt t="29756" x="5772150" y="1314450"/>
          <p14:tracePt t="29763" x="5753100" y="1323975"/>
          <p14:tracePt t="29770" x="5745163" y="1323975"/>
          <p14:tracePt t="29778" x="5726113" y="1333500"/>
          <p14:tracePt t="29785" x="5708650" y="1343025"/>
          <p14:tracePt t="29793" x="5699125" y="1343025"/>
          <p14:tracePt t="29800" x="5689600" y="1343025"/>
          <p14:tracePt t="29815" x="5670550" y="1343025"/>
          <p14:tracePt t="29823" x="5662613" y="1350963"/>
          <p14:tracePt t="29829" x="5653088" y="1350963"/>
          <p14:tracePt t="29902" x="5662613" y="1350963"/>
          <p14:tracePt t="29909" x="5680075" y="1343025"/>
          <p14:tracePt t="29917" x="5689600" y="1333500"/>
          <p14:tracePt t="29931" x="5699125" y="1333500"/>
          <p14:tracePt t="29946" x="5708650" y="1323975"/>
          <p14:tracePt t="29953" x="5716588" y="1323975"/>
          <p14:tracePt t="29975" x="5726113" y="1314450"/>
          <p14:tracePt t="30012" x="5735638" y="1306513"/>
          <p14:tracePt t="30056" x="5745163" y="1296988"/>
          <p14:tracePt t="30619" x="5745163" y="1350963"/>
          <p14:tracePt t="30625" x="5735638" y="1533525"/>
          <p14:tracePt t="30632" x="5708650" y="1652588"/>
          <p14:tracePt t="30640" x="5670550" y="1835150"/>
          <p14:tracePt t="30648" x="5643563" y="1908175"/>
          <p14:tracePt t="30656" x="5607050" y="2027238"/>
          <p14:tracePt t="30662" x="5561013" y="2209800"/>
          <p14:tracePt t="30669" x="5524500" y="2328863"/>
          <p14:tracePt t="30676" x="5497513" y="2419350"/>
          <p14:tracePt t="30684" x="5443538" y="2538413"/>
          <p14:tracePt t="30691" x="5414963" y="2620963"/>
          <p14:tracePt t="30698" x="5387975" y="2711450"/>
          <p14:tracePt t="30706" x="5305425" y="2930525"/>
          <p14:tracePt t="30713" x="5278438" y="3013075"/>
          <p14:tracePt t="30720" x="5232400" y="3122613"/>
          <p14:tracePt t="30728" x="5205413" y="3224213"/>
          <p14:tracePt t="30735" x="5195888" y="3251200"/>
          <p14:tracePt t="30742" x="5168900" y="3287713"/>
          <p14:tracePt t="30750" x="5159375" y="3324225"/>
          <p14:tracePt t="30757" x="5132388" y="3387725"/>
          <p14:tracePt t="30765" x="5122863" y="3414713"/>
          <p14:tracePt t="30772" x="5114925" y="3460750"/>
          <p14:tracePt t="30779" x="5095875" y="3487738"/>
          <p14:tracePt t="30786" x="5086350" y="3506788"/>
          <p14:tracePt t="30793" x="5086350" y="3543300"/>
          <p14:tracePt t="30808" x="5086350" y="3552825"/>
          <p14:tracePt t="30815" x="5086350" y="3560763"/>
          <p14:tracePt t="30867" x="5095875" y="3543300"/>
          <p14:tracePt t="30874" x="5105400" y="3524250"/>
          <p14:tracePt t="30881" x="5114925" y="3516313"/>
          <p14:tracePt t="30889" x="5122863" y="3516313"/>
          <p14:tracePt t="30896" x="5132388" y="3506788"/>
          <p14:tracePt t="30903" x="5141913" y="3487738"/>
          <p14:tracePt t="30910" x="5151438" y="3479800"/>
          <p14:tracePt t="30917" x="5168900" y="3470275"/>
          <p14:tracePt t="30925" x="5178425" y="3460750"/>
          <p14:tracePt t="30933" x="5178425" y="3443288"/>
          <p14:tracePt t="30940" x="5187950" y="3443288"/>
          <p14:tracePt t="30947" x="5205413" y="3433763"/>
          <p14:tracePt t="30956" x="5214938" y="3424238"/>
          <p14:tracePt t="30961" x="5232400" y="3414713"/>
          <p14:tracePt t="30968" x="5268913" y="3406775"/>
          <p14:tracePt t="30976" x="5287963" y="3406775"/>
          <p14:tracePt t="30983" x="5324475" y="3397250"/>
          <p14:tracePt t="30991" x="5378450" y="3397250"/>
          <p14:tracePt t="30998" x="5407025" y="3397250"/>
          <p14:tracePt t="31006" x="5424488" y="3397250"/>
          <p14:tracePt t="31012" x="5461000" y="3378200"/>
          <p14:tracePt t="31020" x="5480050" y="3378200"/>
          <p14:tracePt t="31027" x="5516563" y="3378200"/>
          <p14:tracePt t="31035" x="5534025" y="3378200"/>
          <p14:tracePt t="31041" x="5553075" y="3387725"/>
          <p14:tracePt t="31049" x="5570538" y="3397250"/>
          <p14:tracePt t="31056" x="5580063" y="3406775"/>
          <p14:tracePt t="31064" x="5589588" y="3414713"/>
          <p14:tracePt t="31072" x="5597525" y="3424238"/>
          <p14:tracePt t="31078" x="5607050" y="3451225"/>
          <p14:tracePt t="31085" x="5626100" y="3470275"/>
          <p14:tracePt t="31093" x="5634038" y="3487738"/>
          <p14:tracePt t="31100" x="5643563" y="3506788"/>
          <p14:tracePt t="31107" x="5643563" y="3516313"/>
          <p14:tracePt t="31115" x="5653088" y="3543300"/>
          <p14:tracePt t="31123" x="5653088" y="3552825"/>
          <p14:tracePt t="31139" x="5653088" y="3570288"/>
          <p14:tracePt t="31144" x="5662613" y="3579813"/>
          <p14:tracePt t="31152" x="5662613" y="3589338"/>
          <p14:tracePt t="31158" x="5662613" y="3597275"/>
          <p14:tracePt t="31166" x="5662613" y="3606800"/>
          <p14:tracePt t="31173" x="5662613" y="3625850"/>
          <p14:tracePt t="31180" x="5662613" y="3633788"/>
          <p14:tracePt t="31189" x="5662613" y="3643313"/>
          <p14:tracePt t="31202" x="5662613" y="3652838"/>
          <p14:tracePt t="31210" x="5662613" y="3662363"/>
          <p14:tracePt t="33306" x="5680075" y="3662363"/>
          <p14:tracePt t="33314" x="5716588" y="3652838"/>
          <p14:tracePt t="33322" x="5745163" y="3643313"/>
          <p14:tracePt t="33328" x="5781675" y="3633788"/>
          <p14:tracePt t="33336" x="5799138" y="3633788"/>
          <p14:tracePt t="33343" x="5835650" y="3625850"/>
          <p14:tracePt t="33350" x="5854700" y="3616325"/>
          <p14:tracePt t="33358" x="5881688" y="3606800"/>
          <p14:tracePt t="33365" x="5899150" y="3597275"/>
          <p14:tracePt t="33373" x="5918200" y="3570288"/>
          <p14:tracePt t="33380" x="5954713" y="3552825"/>
          <p14:tracePt t="33387" x="5991225" y="3533775"/>
          <p14:tracePt t="33394" x="6018213" y="3487738"/>
          <p14:tracePt t="33401" x="6054725" y="3443288"/>
          <p14:tracePt t="33409" x="6118225" y="3370263"/>
          <p14:tracePt t="33416" x="6191250" y="3241675"/>
          <p14:tracePt t="33424" x="6237288" y="3159125"/>
          <p14:tracePt t="33431" x="6319838" y="3068638"/>
          <p14:tracePt t="33440" x="6429375" y="2894013"/>
          <p14:tracePt t="33445" x="6529388" y="2620963"/>
          <p14:tracePt t="33452" x="6602413" y="2492375"/>
          <p14:tracePt t="33460" x="6667500" y="2374900"/>
          <p14:tracePt t="33468" x="6721475" y="2273300"/>
          <p14:tracePt t="33475" x="6794500" y="2100263"/>
          <p14:tracePt t="33482" x="6821488" y="2009775"/>
          <p14:tracePt t="33489" x="6886575" y="1871663"/>
          <p14:tracePt t="33497" x="6894513" y="1817688"/>
          <p14:tracePt t="33504" x="6904038" y="1752600"/>
          <p14:tracePt t="33511" x="6913563" y="1725613"/>
          <p14:tracePt t="33519" x="6923088" y="1716088"/>
          <p14:tracePt t="33526" x="6923088" y="1708150"/>
          <p14:tracePt t="33533" x="6931025" y="1698625"/>
          <p14:tracePt t="33541" x="6931025" y="1689100"/>
          <p14:tracePt t="33549" x="6931025" y="1679575"/>
          <p14:tracePt t="33569" x="6931025" y="1671638"/>
          <p14:tracePt t="33585" x="6931025" y="1662113"/>
          <p14:tracePt t="33606" x="6931025" y="1652588"/>
          <p14:tracePt t="33701" x="6931025" y="1662113"/>
          <p14:tracePt t="33745" x="6923088" y="1662113"/>
          <p14:tracePt t="33840" x="6923088" y="1652588"/>
          <p14:tracePt t="33847" x="6913563" y="1652588"/>
          <p14:tracePt t="33855" x="6913563" y="1643063"/>
          <p14:tracePt t="33862" x="6913563" y="1635125"/>
          <p14:tracePt t="33869" x="6904038" y="1635125"/>
          <p14:tracePt t="33876" x="6904038" y="1625600"/>
          <p14:tracePt t="33898" x="6894513" y="1625600"/>
          <p14:tracePt t="33913" x="6877050" y="1625600"/>
          <p14:tracePt t="33928" x="6867525" y="1625600"/>
          <p14:tracePt t="33935" x="6867525" y="1616075"/>
          <p14:tracePt t="33972" x="6867525" y="1598613"/>
          <p14:tracePt t="33978" x="6858000" y="1598613"/>
          <p14:tracePt t="33986" x="6858000" y="1589088"/>
          <p14:tracePt t="34000" x="6858000" y="1579563"/>
          <p14:tracePt t="34008" x="6858000" y="1570038"/>
          <p14:tracePt t="34037" x="6858000" y="1562100"/>
          <p14:tracePt t="34059" x="6858000" y="1552575"/>
          <p14:tracePt t="34074" x="6858000" y="1543050"/>
          <p14:tracePt t="34089" x="6858000" y="1533525"/>
          <p14:tracePt t="34095" x="6858000" y="1525588"/>
          <p14:tracePt t="34110" x="6858000" y="1506538"/>
          <p14:tracePt t="34117" x="6858000" y="1489075"/>
          <p14:tracePt t="34139" x="6867525" y="1470025"/>
          <p14:tracePt t="34146" x="6894513" y="1460500"/>
          <p14:tracePt t="34161" x="6894513" y="1452563"/>
          <p14:tracePt t="34168" x="6894513" y="1443038"/>
          <p14:tracePt t="34176" x="6904038" y="1423988"/>
          <p14:tracePt t="34183" x="6913563" y="1416050"/>
          <p14:tracePt t="34191" x="6923088" y="1406525"/>
          <p14:tracePt t="34198" x="6931025" y="1387475"/>
          <p14:tracePt t="34206" x="6940550" y="1370013"/>
          <p14:tracePt t="34213" x="6959600" y="1350963"/>
          <p14:tracePt t="34219" x="7004050" y="1323975"/>
          <p14:tracePt t="34227" x="7023100" y="1306513"/>
          <p14:tracePt t="34235" x="7040563" y="1296988"/>
          <p14:tracePt t="34242" x="7050088" y="1296988"/>
          <p14:tracePt t="34271" x="7050088" y="1306513"/>
          <p14:tracePt t="34278" x="7050088" y="1350963"/>
          <p14:tracePt t="34286" x="7050088" y="1423988"/>
          <p14:tracePt t="34293" x="7040563" y="1470025"/>
          <p14:tracePt t="34300" x="7013575" y="1525588"/>
          <p14:tracePt t="34308" x="7004050" y="1606550"/>
          <p14:tracePt t="34314" x="6977063" y="1671638"/>
          <p14:tracePt t="34329" x="6923088" y="1789113"/>
          <p14:tracePt t="34337" x="6894513" y="1890713"/>
          <p14:tracePt t="34344" x="6858000" y="2073275"/>
          <p14:tracePt t="34352" x="6821488" y="2163763"/>
          <p14:tracePt t="34358" x="6794500" y="2282825"/>
          <p14:tracePt t="34366" x="6767513" y="2346325"/>
          <p14:tracePt t="34374" x="6757988" y="2374900"/>
          <p14:tracePt t="34380" x="6757988" y="2392363"/>
          <p14:tracePt t="34388" x="6757988" y="2401888"/>
          <p14:tracePt t="34395" x="6757988" y="2411413"/>
          <p14:tracePt t="34446" x="6767513" y="2374900"/>
          <p14:tracePt t="34454" x="6777038" y="2355850"/>
          <p14:tracePt t="34460" x="6784975" y="2328863"/>
          <p14:tracePt t="34468" x="6813550" y="2292350"/>
          <p14:tracePt t="34475" x="6831013" y="2219325"/>
          <p14:tracePt t="34483" x="6840538" y="2127250"/>
          <p14:tracePt t="34498" x="6913563" y="1808163"/>
          <p14:tracePt t="34506" x="6931025" y="1771650"/>
          <p14:tracePt t="34512" x="6959600" y="1716088"/>
          <p14:tracePt t="34519" x="6986588" y="1689100"/>
          <p14:tracePt t="34527" x="6996113" y="1652588"/>
          <p14:tracePt t="34534" x="7004050" y="1643063"/>
          <p14:tracePt t="34541" x="7013575" y="1625600"/>
          <p14:tracePt t="34563" x="7023100" y="1625600"/>
          <p14:tracePt t="34571" x="7032625" y="1625600"/>
          <p14:tracePt t="34592" x="7050088" y="1625600"/>
          <p14:tracePt t="34629" x="7059613" y="1643063"/>
          <p14:tracePt t="34636" x="7059613" y="1689100"/>
          <p14:tracePt t="34643" x="7059613" y="1716088"/>
          <p14:tracePt t="34651" x="7059613" y="1744663"/>
          <p14:tracePt t="34658" x="7059613" y="1789113"/>
          <p14:tracePt t="34666" x="7059613" y="1817688"/>
          <p14:tracePt t="34673" x="7059613" y="1825625"/>
          <p14:tracePt t="34680" x="7059613" y="1881188"/>
          <p14:tracePt t="34687" x="7040563" y="1908175"/>
          <p14:tracePt t="34694" x="7040563" y="1935163"/>
          <p14:tracePt t="34702" x="7040563" y="1954213"/>
          <p14:tracePt t="34709" x="7040563" y="1981200"/>
          <p14:tracePt t="34716" x="7040563" y="1990725"/>
          <p14:tracePt t="34724" x="7040563" y="2000250"/>
          <p14:tracePt t="34768" x="7050088" y="1990725"/>
          <p14:tracePt t="34775" x="7059613" y="1963738"/>
          <p14:tracePt t="34782" x="7069138" y="1944688"/>
          <p14:tracePt t="34789" x="7096125" y="1898650"/>
          <p14:tracePt t="34797" x="7123113" y="1771650"/>
          <p14:tracePt t="34805" x="7178675" y="1689100"/>
          <p14:tracePt t="34812" x="7342188" y="1423988"/>
          <p14:tracePt t="34819" x="7407275" y="1260475"/>
          <p14:tracePt t="34826" x="7470775" y="1087438"/>
          <p14:tracePt t="34833" x="7507288" y="1022350"/>
          <p14:tracePt t="34841" x="7507288" y="1004888"/>
          <p14:tracePt t="34848" x="7516813" y="995363"/>
          <p14:tracePt t="34870" x="7524750" y="995363"/>
          <p14:tracePt t="34899" x="7524750" y="1004888"/>
          <p14:tracePt t="34906" x="7534275" y="1022350"/>
          <p14:tracePt t="34914" x="7534275" y="1068388"/>
          <p14:tracePt t="34921" x="7534275" y="1095375"/>
          <p14:tracePt t="34928" x="7534275" y="1123950"/>
          <p14:tracePt t="34936" x="7524750" y="1168400"/>
          <p14:tracePt t="34943" x="7516813" y="1223963"/>
          <p14:tracePt t="34950" x="7516813" y="1233488"/>
          <p14:tracePt t="34958" x="7470775" y="1343025"/>
          <p14:tracePt t="34965" x="7461250" y="1387475"/>
          <p14:tracePt t="34972" x="7415213" y="1470025"/>
          <p14:tracePt t="34979" x="7388225" y="1562100"/>
          <p14:tracePt t="34987" x="7334250" y="1679575"/>
          <p14:tracePt t="34994" x="7324725" y="1744663"/>
          <p14:tracePt t="35001" x="7315200" y="1781175"/>
          <p14:tracePt t="35008" x="7288213" y="1844675"/>
          <p14:tracePt t="35016" x="7278688" y="1871663"/>
          <p14:tracePt t="35023" x="7269163" y="1908175"/>
          <p14:tracePt t="35030" x="7259638" y="1927225"/>
          <p14:tracePt t="35038" x="7259638" y="1935163"/>
          <p14:tracePt t="35045" x="7251700" y="1935163"/>
          <p14:tracePt t="35052" x="7251700" y="1954213"/>
          <p14:tracePt t="35060" x="7251700" y="1963738"/>
          <p14:tracePt t="35067" x="7251700" y="1981200"/>
          <p14:tracePt t="35074" x="7232650" y="1990725"/>
          <p14:tracePt t="35133" x="7232650" y="1973263"/>
          <p14:tracePt t="35140" x="7242175" y="1963738"/>
          <p14:tracePt t="35148" x="7242175" y="1944688"/>
          <p14:tracePt t="35155" x="7251700" y="1935163"/>
          <p14:tracePt t="35162" x="7251700" y="1927225"/>
          <p14:tracePt t="35169" x="7251700" y="1917700"/>
          <p14:tracePt t="35176" x="7251700" y="1908175"/>
          <p14:tracePt t="35892" x="7288213" y="1752600"/>
          <p14:tracePt t="35900" x="7288213" y="1735138"/>
          <p14:tracePt t="35907" x="7296150" y="1708150"/>
          <p14:tracePt t="35914" x="7305675" y="1662113"/>
          <p14:tracePt t="35923" x="7315200" y="1635125"/>
          <p14:tracePt t="35929" x="7324725" y="1616075"/>
          <p14:tracePt t="35936" x="7351713" y="1570038"/>
          <p14:tracePt t="35944" x="7370763" y="1543050"/>
          <p14:tracePt t="35951" x="7388225" y="1506538"/>
          <p14:tracePt t="35958" x="7397750" y="1489075"/>
          <p14:tracePt t="35965" x="7415213" y="1460500"/>
          <p14:tracePt t="35975" x="7424738" y="1443038"/>
          <p14:tracePt t="35980" x="7443788" y="1423988"/>
          <p14:tracePt t="35987" x="7461250" y="1416050"/>
          <p14:tracePt t="36002" x="7470775" y="1416050"/>
          <p14:tracePt t="36032" x="7480300" y="1433513"/>
          <p14:tracePt t="36039" x="7480300" y="1479550"/>
          <p14:tracePt t="36046" x="7480300" y="1497013"/>
          <p14:tracePt t="36053" x="7480300" y="1525588"/>
          <p14:tracePt t="36061" x="7480300" y="1552575"/>
          <p14:tracePt t="36068" x="7480300" y="1589088"/>
          <p14:tracePt t="36075" x="7480300" y="1606550"/>
          <p14:tracePt t="36082" x="7480300" y="1643063"/>
          <p14:tracePt t="36090" x="7480300" y="1679575"/>
          <p14:tracePt t="36097" x="7480300" y="1708150"/>
          <p14:tracePt t="36104" x="7470775" y="1744663"/>
          <p14:tracePt t="36112" x="7470775" y="1781175"/>
          <p14:tracePt t="36124" x="7451725" y="1817688"/>
          <p14:tracePt t="36127" x="7451725" y="1825625"/>
          <p14:tracePt t="36133" x="7443788" y="1862138"/>
          <p14:tracePt t="36141" x="7443788" y="1881188"/>
          <p14:tracePt t="36148" x="7434263" y="1898650"/>
          <p14:tracePt t="36156" x="7434263" y="1917700"/>
          <p14:tracePt t="36163" x="7434263" y="1935163"/>
          <p14:tracePt t="36170" x="7434263" y="1944688"/>
          <p14:tracePt t="36177" x="7434263" y="1963738"/>
          <p14:tracePt t="36185" x="7434263" y="1973263"/>
          <p14:tracePt t="36192" x="7434263" y="1981200"/>
          <p14:tracePt t="36236" x="7434263" y="1973263"/>
          <p14:tracePt t="36243" x="7461250" y="1954213"/>
          <p14:tracePt t="36250" x="7480300" y="1908175"/>
          <p14:tracePt t="36258" x="7507288" y="1862138"/>
          <p14:tracePt t="36265" x="7543800" y="1798638"/>
          <p14:tracePt t="36273" x="7597775" y="1698625"/>
          <p14:tracePt t="36279" x="7670800" y="1489075"/>
          <p14:tracePt t="36287" x="7689850" y="1443038"/>
          <p14:tracePt t="36294" x="7799388" y="1260475"/>
          <p14:tracePt t="36301" x="7845425" y="1168400"/>
          <p14:tracePt t="36309" x="7899400" y="1068388"/>
          <p14:tracePt t="36316" x="7926388" y="1022350"/>
          <p14:tracePt t="36324" x="7954963" y="985838"/>
          <p14:tracePt t="36331" x="7991475" y="958850"/>
          <p14:tracePt t="36340" x="8027988" y="949325"/>
          <p14:tracePt t="36345" x="8035925" y="949325"/>
          <p14:tracePt t="36353" x="8045450" y="949325"/>
          <p14:tracePt t="36360" x="8054975" y="958850"/>
          <p14:tracePt t="36368" x="8054975" y="968375"/>
          <p14:tracePt t="36374" x="8064500" y="985838"/>
          <p14:tracePt t="36382" x="8064500" y="1004888"/>
          <p14:tracePt t="36389" x="8064500" y="1022350"/>
          <p14:tracePt t="36397" x="8064500" y="1058863"/>
          <p14:tracePt t="36404" x="8064500" y="1077913"/>
          <p14:tracePt t="36411" x="8064500" y="1114425"/>
          <p14:tracePt t="36418" x="8064500" y="1177925"/>
          <p14:tracePt t="36426" x="8064500" y="1233488"/>
          <p14:tracePt t="36433" x="8064500" y="1277938"/>
          <p14:tracePt t="36440" x="8064500" y="1350963"/>
          <p14:tracePt t="36448" x="8064500" y="1443038"/>
          <p14:tracePt t="36456" x="8045450" y="1525588"/>
          <p14:tracePt t="36462" x="8045450" y="1598613"/>
          <p14:tracePt t="36470" x="8035925" y="1652588"/>
          <p14:tracePt t="36477" x="8027988" y="1689100"/>
          <p14:tracePt t="36485" x="8027988" y="1752600"/>
          <p14:tracePt t="36491" x="8027988" y="1781175"/>
          <p14:tracePt t="36498" x="8018463" y="1817688"/>
          <p14:tracePt t="36506" x="8018463" y="1835150"/>
          <p14:tracePt t="36513" x="8008938" y="1862138"/>
          <p14:tracePt t="36521" x="8008938" y="1871663"/>
          <p14:tracePt t="36528" x="8008938" y="1881188"/>
          <p14:tracePt t="36543" x="8008938" y="1890713"/>
          <p14:tracePt t="36550" x="8008938" y="1898650"/>
          <p14:tracePt t="36586" x="8008938" y="1890713"/>
          <p14:tracePt t="36595" x="8008938" y="1881188"/>
          <p14:tracePt t="36601" x="8008938" y="1871663"/>
          <p14:tracePt t="36608" x="8008938" y="1825625"/>
          <p14:tracePt t="36615" x="8008938" y="1808163"/>
          <p14:tracePt t="36623" x="8018463" y="1781175"/>
          <p14:tracePt t="36631" x="8018463" y="1771650"/>
          <p14:tracePt t="36639" x="8018463" y="1744663"/>
          <p14:tracePt t="36652" x="8018463" y="1735138"/>
          <p14:tracePt t="36667" x="8018463" y="1725613"/>
          <p14:tracePt t="36755" x="8008938" y="1725613"/>
          <p14:tracePt t="36762" x="8008938" y="1762125"/>
          <p14:tracePt t="36769" x="7991475" y="1798638"/>
          <p14:tracePt t="36777" x="7981950" y="1817688"/>
          <p14:tracePt t="36783" x="7981950" y="1835150"/>
          <p14:tracePt t="36791" x="7972425" y="1862138"/>
          <p14:tracePt t="36798" x="7972425" y="1881188"/>
          <p14:tracePt t="36806" x="7962900" y="1890713"/>
          <p14:tracePt t="36820" x="7962900" y="1898650"/>
          <p14:tracePt t="36827" x="7962900" y="1908175"/>
          <p14:tracePt t="36835" x="7962900" y="1917700"/>
          <p14:tracePt t="36842" x="7962900" y="1935163"/>
          <p14:tracePt t="36893" x="7962900" y="1917700"/>
          <p14:tracePt t="36901" x="7962900" y="1898650"/>
          <p14:tracePt t="36909" x="7972425" y="1862138"/>
          <p14:tracePt t="36915" x="7972425" y="1844675"/>
          <p14:tracePt t="36923" x="7981950" y="1817688"/>
          <p14:tracePt t="36930" x="8008938" y="1798638"/>
          <p14:tracePt t="36938" x="8008938" y="1789113"/>
          <p14:tracePt t="36952" x="8018463" y="1781175"/>
          <p14:tracePt t="36959" x="8027988" y="1781175"/>
          <p14:tracePt t="36974" x="8035925" y="1781175"/>
          <p14:tracePt t="37010" x="8045450" y="1781175"/>
          <p14:tracePt t="37017" x="8045450" y="1789113"/>
          <p14:tracePt t="37025" x="8054975" y="1789113"/>
          <p14:tracePt t="37032" x="8054975" y="1798638"/>
          <p14:tracePt t="37040" x="8054975" y="1808163"/>
          <p14:tracePt t="37046" x="8054975" y="1817688"/>
          <p14:tracePt t="37054" x="8054975" y="1825625"/>
          <p14:tracePt t="37061" x="8054975" y="1835150"/>
          <p14:tracePt t="37068" x="8054975" y="1844675"/>
          <p14:tracePt t="37076" x="8054975" y="1854200"/>
          <p14:tracePt t="37084" x="8054975" y="1881188"/>
          <p14:tracePt t="37090" x="8054975" y="1890713"/>
          <p14:tracePt t="37106" x="8054975" y="1917700"/>
          <p14:tracePt t="37112" x="8054975" y="1927225"/>
          <p14:tracePt t="37125" x="8054975" y="1935163"/>
          <p14:tracePt t="37127" x="8045450" y="1944688"/>
          <p14:tracePt t="37134" x="8045450" y="1954213"/>
          <p14:tracePt t="37142" x="8045450" y="1963738"/>
          <p14:tracePt t="37207" x="8045450" y="1944688"/>
          <p14:tracePt t="37215" x="8045450" y="1917700"/>
          <p14:tracePt t="37222" x="8045450" y="1881188"/>
          <p14:tracePt t="37229" x="8045450" y="1854200"/>
          <p14:tracePt t="37236" x="8054975" y="1825625"/>
          <p14:tracePt t="37252" x="8054975" y="1744663"/>
          <p14:tracePt t="37266" x="8072438" y="1643063"/>
          <p14:tracePt t="37288" x="8081963" y="1570038"/>
          <p14:tracePt t="37295" x="8081963" y="1562100"/>
          <p14:tracePt t="37302" x="8081963" y="1552575"/>
          <p14:tracePt t="37309" x="8101013" y="1543050"/>
          <p14:tracePt t="37331" x="8108950" y="1543050"/>
          <p14:tracePt t="37346" x="8118475" y="1543050"/>
          <p14:tracePt t="37361" x="8128000" y="1552575"/>
          <p14:tracePt t="37368" x="8128000" y="1562100"/>
          <p14:tracePt t="37375" x="8137525" y="1579563"/>
          <p14:tracePt t="37383" x="8137525" y="1606550"/>
          <p14:tracePt t="37390" x="8137525" y="1652588"/>
          <p14:tracePt t="37397" x="8137525" y="1679575"/>
          <p14:tracePt t="37404" x="8137525" y="1708150"/>
          <p14:tracePt t="37412" x="8137525" y="1781175"/>
          <p14:tracePt t="37419" x="8137525" y="1808163"/>
          <p14:tracePt t="37426" x="8137525" y="1835150"/>
          <p14:tracePt t="37433" x="8137525" y="1862138"/>
          <p14:tracePt t="37441" x="8128000" y="1881188"/>
          <p14:tracePt t="37448" x="8118475" y="1898650"/>
          <p14:tracePt t="37456" x="8118475" y="1917700"/>
          <p14:tracePt t="37463" x="8118475" y="1927225"/>
          <p14:tracePt t="37480" x="8108950" y="1954213"/>
          <p14:tracePt t="37485" x="8108950" y="1963738"/>
          <p14:tracePt t="37492" x="8108950" y="1973263"/>
          <p14:tracePt t="37507" x="8101013" y="1973263"/>
          <p14:tracePt t="37536" x="8101013" y="1935163"/>
          <p14:tracePt t="37543" x="8101013" y="1898650"/>
          <p14:tracePt t="37550" x="8118475" y="1862138"/>
          <p14:tracePt t="37558" x="8137525" y="1781175"/>
          <p14:tracePt t="37565" x="8154988" y="1652588"/>
          <p14:tracePt t="37580" x="8191500" y="1343025"/>
          <p14:tracePt t="37594" x="8264525" y="1168400"/>
          <p14:tracePt t="37601" x="8293100" y="1141413"/>
          <p14:tracePt t="37609" x="8310563" y="1114425"/>
          <p14:tracePt t="37617" x="8329613" y="1077913"/>
          <p14:tracePt t="37623" x="8347075" y="1068388"/>
          <p14:tracePt t="37631" x="8356600" y="1068388"/>
          <p14:tracePt t="37639" x="8366125" y="1068388"/>
          <p14:tracePt t="37645" x="8374063" y="1068388"/>
          <p14:tracePt t="37653" x="8383588" y="1077913"/>
          <p14:tracePt t="37660" x="8393113" y="1104900"/>
          <p14:tracePt t="37668" x="8402638" y="1123950"/>
          <p14:tracePt t="37674" x="8410575" y="1141413"/>
          <p14:tracePt t="37682" x="8410575" y="1160463"/>
          <p14:tracePt t="37690" x="8420100" y="1187450"/>
          <p14:tracePt t="37697" x="8420100" y="1204913"/>
          <p14:tracePt t="37704" x="8420100" y="1233488"/>
          <p14:tracePt t="37712" x="8420100" y="1250950"/>
          <p14:tracePt t="37718" x="8439150" y="1287463"/>
          <p14:tracePt t="37726" x="8466138" y="1350963"/>
          <p14:tracePt t="37733" x="8475663" y="1397000"/>
          <p14:tracePt t="37741" x="8483600" y="1460500"/>
          <p14:tracePt t="37748" x="8502650" y="1533525"/>
          <p14:tracePt t="37756" x="8520113" y="1598613"/>
          <p14:tracePt t="37762" x="8539163" y="1671638"/>
          <p14:tracePt t="37770" x="8556625" y="1735138"/>
          <p14:tracePt t="37777" x="8575675" y="1808163"/>
          <p14:tracePt t="37784" x="8585200" y="1871663"/>
          <p14:tracePt t="37792" x="8593138" y="1908175"/>
          <p14:tracePt t="37799" x="8621713" y="2027238"/>
          <p14:tracePt t="37806" x="8621713" y="2054225"/>
          <p14:tracePt t="37813" x="8639175" y="2136775"/>
          <p14:tracePt t="37821" x="8639175" y="2200275"/>
          <p14:tracePt t="37828" x="8639175" y="2228850"/>
          <p14:tracePt t="37835" x="8639175" y="2265363"/>
          <p14:tracePt t="37842" x="8648700" y="2282825"/>
          <p14:tracePt t="37850" x="8648700" y="2292350"/>
          <p14:tracePt t="37857" x="8648700" y="2301875"/>
          <p14:tracePt t="37865" x="8648700" y="2309813"/>
          <p14:tracePt t="37887" x="8658225" y="2292350"/>
          <p14:tracePt t="37894" x="8675688" y="2265363"/>
          <p14:tracePt t="37908" x="8702675" y="2173288"/>
          <p14:tracePt t="37916" x="8712200" y="2146300"/>
          <p14:tracePt t="37923" x="8731250" y="2073275"/>
          <p14:tracePt t="37930" x="8831263" y="1898650"/>
          <p14:tracePt t="37938" x="8904288" y="1762125"/>
          <p14:tracePt t="37945" x="8977313" y="1625600"/>
          <p14:tracePt t="37952" x="9023350" y="1552575"/>
          <p14:tracePt t="37959" x="9032875" y="1489075"/>
          <p14:tracePt t="37967" x="9050338" y="1460500"/>
          <p14:tracePt t="37974" x="9059863" y="1452563"/>
          <p14:tracePt t="37989" x="9077325" y="1443038"/>
          <p14:tracePt t="38003" x="9086850" y="1443038"/>
          <p14:tracePt t="38018" x="9096375" y="1443038"/>
          <p14:tracePt t="38025" x="9096375" y="1452563"/>
          <p14:tracePt t="38033" x="9096375" y="1460500"/>
          <p14:tracePt t="38040" x="9096375" y="1506538"/>
          <p14:tracePt t="38047" x="9096375" y="1533525"/>
          <p14:tracePt t="38056" x="9096375" y="1562100"/>
          <p14:tracePt t="38062" x="9096375" y="1579563"/>
          <p14:tracePt t="38069" x="9096375" y="1625600"/>
          <p14:tracePt t="38076" x="9086850" y="1652588"/>
          <p14:tracePt t="38084" x="9077325" y="1679575"/>
          <p14:tracePt t="38091" x="9077325" y="1689100"/>
          <p14:tracePt t="38098" x="9050338" y="1781175"/>
          <p14:tracePt t="38106" x="9040813" y="1808163"/>
          <p14:tracePt t="38113" x="9023350" y="1881188"/>
          <p14:tracePt t="38127" x="9013825" y="1954213"/>
          <p14:tracePt t="38135" x="9004300" y="2009775"/>
          <p14:tracePt t="38142" x="9004300" y="2027238"/>
          <p14:tracePt t="38150" x="9004300" y="2054225"/>
          <p14:tracePt t="38158" x="9004300" y="2063750"/>
          <p14:tracePt t="38164" x="9004300" y="2073275"/>
          <p14:tracePt t="38186" x="9004300" y="2063750"/>
          <p14:tracePt t="38193" x="9004300" y="2017713"/>
          <p14:tracePt t="38200" x="9032875" y="1963738"/>
          <p14:tracePt t="38208" x="9040813" y="1898650"/>
          <p14:tracePt t="38215" x="9077325" y="1835150"/>
          <p14:tracePt t="38223" x="9096375" y="1744663"/>
          <p14:tracePt t="38237" x="9150350" y="1343025"/>
          <p14:tracePt t="38251" x="9269413" y="1104900"/>
          <p14:tracePt t="38266" x="9288463" y="1077913"/>
          <p14:tracePt t="38274" x="9305925" y="1068388"/>
          <p14:tracePt t="38281" x="9315450" y="1068388"/>
          <p14:tracePt t="38288" x="9324975" y="1068388"/>
          <p14:tracePt t="38325" x="9332913" y="1087438"/>
          <p14:tracePt t="38332" x="9332913" y="1114425"/>
          <p14:tracePt t="38340" x="9332913" y="1160463"/>
          <p14:tracePt t="38346" x="9332913" y="1187450"/>
          <p14:tracePt t="38354" x="9324975" y="1214438"/>
          <p14:tracePt t="38361" x="9305925" y="1287463"/>
          <p14:tracePt t="38368" x="9288463" y="1323975"/>
          <p14:tracePt t="38376" x="9278938" y="1406525"/>
          <p14:tracePt t="38383" x="9269413" y="1470025"/>
          <p14:tracePt t="38398" x="9223375" y="1562100"/>
          <p14:tracePt t="38406" x="9205913" y="1652588"/>
          <p14:tracePt t="38412" x="9196388" y="1735138"/>
          <p14:tracePt t="38420" x="9186863" y="1781175"/>
          <p14:tracePt t="38427" x="9186863" y="1835150"/>
          <p14:tracePt t="38434" x="9178925" y="1862138"/>
          <p14:tracePt t="38442" x="9178925" y="1881188"/>
          <p14:tracePt t="38449" x="9178925" y="1890713"/>
          <p14:tracePt t="38456" x="9178925" y="1898650"/>
          <p14:tracePt t="38485" x="9178925" y="1881188"/>
          <p14:tracePt t="39048" x="9178925" y="1862138"/>
          <p14:tracePt t="39055" x="9186863" y="1835150"/>
          <p14:tracePt t="39062" x="9186863" y="1825625"/>
          <p14:tracePt t="39070" x="9196388" y="1789113"/>
          <p14:tracePt t="39077" x="9205913" y="1781175"/>
          <p14:tracePt t="39085" x="9215438" y="1762125"/>
          <p14:tracePt t="39092" x="9223375" y="1744663"/>
          <p14:tracePt t="39100" x="9232900" y="1725613"/>
          <p14:tracePt t="39107" x="9251950" y="1708150"/>
          <p14:tracePt t="39114" x="9278938" y="1671638"/>
          <p14:tracePt t="39121" x="9288463" y="1652588"/>
          <p14:tracePt t="39128" x="9296400" y="1635125"/>
          <p14:tracePt t="39135" x="9305925" y="1625600"/>
          <p14:tracePt t="39143" x="9315450" y="1616075"/>
          <p14:tracePt t="39158" x="9315450" y="1606550"/>
          <p14:tracePt t="39165" x="9324975" y="1579563"/>
          <p14:tracePt t="39173" x="9324975" y="1570038"/>
          <p14:tracePt t="39192" x="9332913" y="1533525"/>
          <p14:tracePt t="39194" x="9342438" y="1516063"/>
          <p14:tracePt t="39202" x="9361488" y="1489075"/>
          <p14:tracePt t="39209" x="9369425" y="1460500"/>
          <p14:tracePt t="39216" x="9378950" y="1416050"/>
          <p14:tracePt t="39224" x="9398000" y="1350963"/>
          <p14:tracePt t="39231" x="9405938" y="1333500"/>
          <p14:tracePt t="39238" x="9415463" y="1314450"/>
          <p14:tracePt t="39245" x="9424988" y="1314450"/>
          <p14:tracePt t="39252" x="9424988" y="1287463"/>
          <p14:tracePt t="39260" x="9424988" y="1277938"/>
          <p14:tracePt t="39267" x="9424988" y="1270000"/>
          <p14:tracePt t="39275" x="9424988" y="1260475"/>
          <p14:tracePt t="39282" x="9424988" y="1250950"/>
          <p14:tracePt t="39290" x="9424988" y="1241425"/>
          <p14:tracePt t="39311" x="9434513" y="1214438"/>
          <p14:tracePt t="39318" x="9451975" y="1204913"/>
          <p14:tracePt t="39325" x="9451975" y="1187450"/>
          <p14:tracePt t="39333" x="9471025" y="1168400"/>
          <p14:tracePt t="39340" x="9478963" y="1150938"/>
          <p14:tracePt t="39347" x="9478963" y="1114425"/>
          <p14:tracePt t="39355" x="9488488" y="1077913"/>
          <p14:tracePt t="39362" x="9488488" y="1058863"/>
          <p14:tracePt t="39370" x="9498013" y="1014413"/>
          <p14:tracePt t="39377" x="9507538" y="985838"/>
          <p14:tracePt t="39384" x="9515475" y="958850"/>
          <p14:tracePt t="39391" x="9525000" y="922338"/>
          <p14:tracePt t="39398" x="9534525" y="895350"/>
          <p14:tracePt t="39406" x="9534525" y="876300"/>
          <p14:tracePt t="39413" x="9551988" y="858838"/>
          <p14:tracePt t="39420" x="9561513" y="849313"/>
          <p14:tracePt t="39428" x="9571038" y="839788"/>
          <p14:tracePt t="39435" x="9571038" y="830263"/>
          <p14:tracePt t="39450" x="9571038" y="822325"/>
          <p14:tracePt t="39458" x="9580563" y="812800"/>
          <p14:tracePt t="39487" x="9588500" y="803275"/>
          <p14:tracePt t="39494" x="9598025" y="793750"/>
          <p14:tracePt t="39508" x="9598025" y="776288"/>
          <p14:tracePt t="39523" x="9598025" y="766763"/>
          <p14:tracePt t="39632" x="9598025" y="776288"/>
          <p14:tracePt t="42204" x="9478963" y="903288"/>
          <p14:tracePt t="42211" x="9251950" y="1150938"/>
          <p14:tracePt t="42219" x="9013825" y="1343025"/>
          <p14:tracePt t="42226" x="8931275" y="1433513"/>
          <p14:tracePt t="42233" x="8767763" y="1598613"/>
          <p14:tracePt t="42241" x="8539163" y="1835150"/>
          <p14:tracePt t="42248" x="8366125" y="2017713"/>
          <p14:tracePt t="42257" x="8191500" y="2192338"/>
          <p14:tracePt t="42263" x="8072438" y="2292350"/>
          <p14:tracePt t="42270" x="7972425" y="2382838"/>
          <p14:tracePt t="42277" x="7853363" y="2484438"/>
          <p14:tracePt t="42284" x="7707313" y="2647950"/>
          <p14:tracePt t="42292" x="7597775" y="2767013"/>
          <p14:tracePt t="42299" x="7480300" y="2876550"/>
          <p14:tracePt t="42307" x="7397750" y="2930525"/>
          <p14:tracePt t="42313" x="7324725" y="3013075"/>
          <p14:tracePt t="42321" x="7242175" y="3068638"/>
          <p14:tracePt t="42328" x="7178675" y="3151188"/>
          <p14:tracePt t="42335" x="7086600" y="3232150"/>
          <p14:tracePt t="42343" x="7013575" y="3333750"/>
          <p14:tracePt t="42350" x="6931025" y="3443288"/>
          <p14:tracePt t="42358" x="6850063" y="3524250"/>
          <p14:tracePt t="42364" x="6794500" y="3606800"/>
          <p14:tracePt t="42373" x="6757988" y="3633788"/>
          <p14:tracePt t="42379" x="6675438" y="3743325"/>
          <p14:tracePt t="42386" x="6602413" y="3844925"/>
          <p14:tracePt t="42394" x="6548438" y="3908425"/>
          <p14:tracePt t="42401" x="6475413" y="4027488"/>
          <p14:tracePt t="42408" x="6419850" y="4090988"/>
          <p14:tracePt t="42416" x="6346825" y="4173538"/>
          <p14:tracePt t="42423" x="6264275" y="4227513"/>
          <p14:tracePt t="42430" x="6200775" y="4283075"/>
          <p14:tracePt t="42438" x="6154738" y="4319588"/>
          <p14:tracePt t="42445" x="6091238" y="4356100"/>
          <p14:tracePt t="42452" x="6054725" y="4402138"/>
          <p14:tracePt t="42460" x="6008688" y="4429125"/>
          <p14:tracePt t="42467" x="5991225" y="4446588"/>
          <p14:tracePt t="42475" x="5972175" y="4465638"/>
          <p14:tracePt t="42482" x="5954713" y="4483100"/>
          <p14:tracePt t="42489" x="5935663" y="4502150"/>
          <p14:tracePt t="42496" x="5927725" y="4511675"/>
          <p14:tracePt t="42504" x="5918200" y="4519613"/>
          <p14:tracePt t="42511" x="5908675" y="4529138"/>
          <p14:tracePt t="42518" x="5891213" y="4538663"/>
          <p14:tracePt t="42525" x="5881688" y="4548188"/>
          <p14:tracePt t="42532" x="5862638" y="4556125"/>
          <p14:tracePt t="42540" x="5835650" y="4565650"/>
          <p14:tracePt t="42547" x="5818188" y="4575175"/>
          <p14:tracePt t="42554" x="5789613" y="4592638"/>
          <p14:tracePt t="42562" x="5772150" y="4602163"/>
          <p14:tracePt t="42569" x="5726113" y="4611688"/>
          <p14:tracePt t="42576" x="5699125" y="4621213"/>
          <p14:tracePt t="42584" x="5680075" y="4629150"/>
          <p14:tracePt t="42592" x="5634038" y="4657725"/>
          <p14:tracePt t="42599" x="5607050" y="4675188"/>
          <p14:tracePt t="42607" x="5580063" y="4694238"/>
          <p14:tracePt t="42613" x="5553075" y="4702175"/>
          <p14:tracePt t="42620" x="5480050" y="4738688"/>
          <p14:tracePt t="42628" x="5397500" y="4767263"/>
          <p14:tracePt t="42635" x="5305425" y="4821238"/>
          <p14:tracePt t="42642" x="5187950" y="4867275"/>
          <p14:tracePt t="42649" x="5078413" y="4894263"/>
          <p14:tracePt t="42657" x="4976813" y="4922838"/>
          <p14:tracePt t="42664" x="4949825" y="4930775"/>
          <p14:tracePt t="42671" x="4857750" y="4967288"/>
          <p14:tracePt t="42679" x="4830763" y="4976813"/>
          <p14:tracePt t="42686" x="4803775" y="4986338"/>
          <p14:tracePt t="42693" x="4757738" y="5003800"/>
          <p14:tracePt t="42701" x="4694238" y="5013325"/>
          <p14:tracePt t="42708" x="4667250" y="5022850"/>
          <p14:tracePt t="42715" x="4638675" y="5022850"/>
          <p14:tracePt t="42723" x="4611688" y="5032375"/>
          <p14:tracePt t="42729" x="4602163" y="5032375"/>
          <p14:tracePt t="42737" x="4575175" y="5040313"/>
          <p14:tracePt t="42745" x="4557713" y="5059363"/>
          <p14:tracePt t="42752" x="4548188" y="5059363"/>
          <p14:tracePt t="42759" x="4538663" y="5059363"/>
          <p14:tracePt t="43300" x="4584700" y="5032375"/>
          <p14:tracePt t="43307" x="4648200" y="4986338"/>
          <p14:tracePt t="43315" x="4694238" y="4967288"/>
          <p14:tracePt t="43323" x="4721225" y="4930775"/>
          <p14:tracePt t="43329" x="4767263" y="4903788"/>
          <p14:tracePt t="43336" x="4813300" y="4876800"/>
          <p14:tracePt t="43343" x="4849813" y="4857750"/>
          <p14:tracePt t="43351" x="4903788" y="4811713"/>
          <p14:tracePt t="43359" x="4940300" y="4784725"/>
          <p14:tracePt t="43365" x="4995863" y="4748213"/>
          <p14:tracePt t="43373" x="5049838" y="4702175"/>
          <p14:tracePt t="43380" x="5078413" y="4684713"/>
          <p14:tracePt t="43387" x="5132388" y="4648200"/>
          <p14:tracePt t="43395" x="5187950" y="4611688"/>
          <p14:tracePt t="43402" x="5232400" y="4575175"/>
          <p14:tracePt t="43409" x="5251450" y="4556125"/>
          <p14:tracePt t="43417" x="5278438" y="4538663"/>
          <p14:tracePt t="43424" x="5287963" y="4529138"/>
          <p14:tracePt t="43431" x="5314950" y="4511675"/>
          <p14:tracePt t="43438" x="5324475" y="4492625"/>
          <p14:tracePt t="43446" x="5334000" y="4483100"/>
          <p14:tracePt t="43453" x="5341938" y="4475163"/>
          <p14:tracePt t="43461" x="5351463" y="4456113"/>
          <p14:tracePt t="43468" x="5360988" y="4446588"/>
          <p14:tracePt t="43475" x="5370513" y="4429125"/>
          <p14:tracePt t="43490" x="5378450" y="4392613"/>
          <p14:tracePt t="43497" x="5387975" y="4373563"/>
          <p14:tracePt t="43504" x="5414963" y="4346575"/>
          <p14:tracePt t="43511" x="5424488" y="4329113"/>
          <p14:tracePt t="43519" x="5434013" y="4310063"/>
          <p14:tracePt t="43526" x="5434013" y="4292600"/>
          <p14:tracePt t="43541" x="5434013" y="4283075"/>
          <p14:tracePt t="43548" x="5434013" y="4273550"/>
          <p14:tracePt t="43557" x="5434013" y="4264025"/>
          <p14:tracePt t="43570" x="5434013" y="4256088"/>
          <p14:tracePt t="43578" x="5434013" y="4227513"/>
          <p14:tracePt t="43584" x="5434013" y="4219575"/>
          <p14:tracePt t="43599" x="5434013" y="4200525"/>
          <p14:tracePt t="43607" x="5424488" y="4191000"/>
          <p14:tracePt t="43614" x="5407025" y="4183063"/>
          <p14:tracePt t="43621" x="5397500" y="4164013"/>
          <p14:tracePt t="43628" x="5397500" y="4146550"/>
          <p14:tracePt t="43636" x="5387975" y="4127500"/>
          <p14:tracePt t="43643" x="5378450" y="4117975"/>
          <p14:tracePt t="43650" x="5378450" y="4110038"/>
          <p14:tracePt t="43658" x="5370513" y="4090988"/>
          <p14:tracePt t="43665" x="5370513" y="4081463"/>
          <p14:tracePt t="43674" x="5360988" y="4081463"/>
          <p14:tracePt t="43680" x="5360988" y="4073525"/>
          <p14:tracePt t="43695" x="5360988" y="4054475"/>
          <p14:tracePt t="43709" x="5360988" y="4044950"/>
          <p14:tracePt t="43738" x="5360988" y="4037013"/>
          <p14:tracePt t="43745" x="5360988" y="4027488"/>
          <p14:tracePt t="43760" x="5360988" y="4017963"/>
          <p14:tracePt t="43775" x="5370513" y="4017963"/>
          <p14:tracePt t="43782" x="5378450" y="4008438"/>
          <p14:tracePt t="43790" x="5387975" y="4000500"/>
          <p14:tracePt t="43796" x="5397500" y="3990975"/>
          <p14:tracePt t="43804" x="5407025" y="3971925"/>
          <p14:tracePt t="43811" x="5414963" y="3963988"/>
          <p14:tracePt t="43818" x="5434013" y="3944938"/>
          <p14:tracePt t="43826" x="5451475" y="3935413"/>
          <p14:tracePt t="43833" x="5470525" y="3917950"/>
          <p14:tracePt t="43840" x="5507038" y="3898900"/>
          <p14:tracePt t="43848" x="5534025" y="3871913"/>
          <p14:tracePt t="43855" x="5553075" y="3844925"/>
          <p14:tracePt t="43862" x="5589588" y="3825875"/>
          <p14:tracePt t="43869" x="5616575" y="3808413"/>
          <p14:tracePt t="43877" x="5634038" y="3798888"/>
          <p14:tracePt t="43884" x="5643563" y="3789363"/>
          <p14:tracePt t="43892" x="5653088" y="3771900"/>
          <p14:tracePt t="43899" x="5670550" y="3752850"/>
          <p14:tracePt t="43907" x="5680075" y="3743325"/>
          <p14:tracePt t="43913" x="5699125" y="3735388"/>
          <p14:tracePt t="43920" x="5708650" y="3725863"/>
          <p14:tracePt t="43936" x="5716588" y="3716338"/>
          <p14:tracePt t="43957" x="5726113" y="3706813"/>
          <p14:tracePt t="43965" x="5735638" y="3689350"/>
          <p14:tracePt t="43979" x="5745163" y="3689350"/>
          <p14:tracePt t="43987" x="5753100" y="3679825"/>
          <p14:tracePt t="44001" x="5762625" y="3670300"/>
          <p14:tracePt t="44016" x="5772150" y="3662363"/>
          <p14:tracePt t="44045" x="5781675" y="3652838"/>
          <p14:tracePt t="44059" x="5789613" y="3652838"/>
          <p14:tracePt t="50855" x="5808663" y="3652838"/>
          <p14:tracePt t="50861" x="5826125" y="3652838"/>
          <p14:tracePt t="50869" x="5835650" y="3643313"/>
          <p14:tracePt t="50876" x="5854700" y="3643313"/>
          <p14:tracePt t="50884" x="5862638" y="3633788"/>
          <p14:tracePt t="50891" x="5899150" y="3625850"/>
          <p14:tracePt t="50898" x="5918200" y="3625850"/>
          <p14:tracePt t="50906" x="5927725" y="3625850"/>
          <p14:tracePt t="50912" x="5972175" y="3616325"/>
          <p14:tracePt t="50920" x="6000750" y="3616325"/>
          <p14:tracePt t="50927" x="6045200" y="3616325"/>
          <p14:tracePt t="50935" x="6100763" y="3616325"/>
          <p14:tracePt t="50942" x="6127750" y="3616325"/>
          <p14:tracePt t="50949" x="6164263" y="3616325"/>
          <p14:tracePt t="50958" x="6210300" y="3616325"/>
          <p14:tracePt t="50964" x="6237288" y="3616325"/>
          <p14:tracePt t="50971" x="6264275" y="3625850"/>
          <p14:tracePt t="50978" x="6310313" y="3625850"/>
          <p14:tracePt t="50986" x="6319838" y="3633788"/>
          <p14:tracePt t="50993" x="6337300" y="3633788"/>
          <p14:tracePt t="51000" x="6346825" y="3643313"/>
          <p14:tracePt t="51015" x="6346825" y="3652838"/>
          <p14:tracePt t="51023" x="6356350" y="3652838"/>
          <p14:tracePt t="51030" x="6373813" y="3652838"/>
          <p14:tracePt t="51051" x="6383338" y="3652838"/>
          <p14:tracePt t="51059" x="6383338" y="3662363"/>
          <p14:tracePt t="51080" x="6383338" y="3670300"/>
          <p14:tracePt t="51126" x="6356350" y="3670300"/>
          <p14:tracePt t="51132" x="6329363" y="3670300"/>
          <p14:tracePt t="51140" x="6310313" y="3662363"/>
          <p14:tracePt t="51146" x="6300788" y="3662363"/>
          <p14:tracePt t="51153" x="6264275" y="3643313"/>
          <p14:tracePt t="51161" x="6227763" y="3625850"/>
          <p14:tracePt t="51169" x="6200775" y="3616325"/>
          <p14:tracePt t="51176" x="6164263" y="3597275"/>
          <p14:tracePt t="51183" x="6127750" y="3589338"/>
          <p14:tracePt t="51191" x="6100763" y="3579813"/>
          <p14:tracePt t="51197" x="6054725" y="3560763"/>
          <p14:tracePt t="51205" x="5991225" y="3533775"/>
          <p14:tracePt t="51213" x="5964238" y="3524250"/>
          <p14:tracePt t="51220" x="5918200" y="3516313"/>
          <p14:tracePt t="51227" x="5891213" y="3506788"/>
          <p14:tracePt t="51234" x="5872163" y="3497263"/>
          <p14:tracePt t="51241" x="5835650" y="3487738"/>
          <p14:tracePt t="51250" x="5799138" y="3470275"/>
          <p14:tracePt t="51258" x="5781675" y="3460750"/>
          <p14:tracePt t="51264" x="5772150" y="3460750"/>
          <p14:tracePt t="51271" x="5753100" y="3451225"/>
          <p14:tracePt t="51278" x="5735638" y="3433763"/>
          <p14:tracePt t="51285" x="5726113" y="3433763"/>
          <p14:tracePt t="51293" x="5726113" y="3424238"/>
          <p14:tracePt t="51351" x="5745163" y="3424238"/>
          <p14:tracePt t="54215" x="5818188" y="3406775"/>
          <p14:tracePt t="54222" x="5908675" y="3397250"/>
          <p14:tracePt t="54229" x="5972175" y="3397250"/>
          <p14:tracePt t="54237" x="6064250" y="3378200"/>
          <p14:tracePt t="54244" x="6110288" y="3370263"/>
          <p14:tracePt t="54251" x="6164263" y="3360738"/>
          <p14:tracePt t="54259" x="6210300" y="3351213"/>
          <p14:tracePt t="54266" x="6264275" y="3333750"/>
          <p14:tracePt t="54274" x="6310313" y="3324225"/>
          <p14:tracePt t="54280" x="6373813" y="3305175"/>
          <p14:tracePt t="54288" x="6410325" y="3287713"/>
          <p14:tracePt t="54295" x="6446838" y="3278188"/>
          <p14:tracePt t="54302" x="6502400" y="3268663"/>
          <p14:tracePt t="54310" x="6529388" y="3260725"/>
          <p14:tracePt t="54318" x="6584950" y="3251200"/>
          <p14:tracePt t="54325" x="6621463" y="3232150"/>
          <p14:tracePt t="54331" x="6657975" y="3214688"/>
          <p14:tracePt t="54339" x="6704013" y="3195638"/>
          <p14:tracePt t="54347" x="6748463" y="3187700"/>
          <p14:tracePt t="54354" x="6821488" y="3159125"/>
          <p14:tracePt t="54361" x="6904038" y="3132138"/>
          <p14:tracePt t="54368" x="6986588" y="3105150"/>
          <p14:tracePt t="54377" x="7050088" y="3068638"/>
          <p14:tracePt t="54383" x="7123113" y="3041650"/>
          <p14:tracePt t="54391" x="7205663" y="3013075"/>
          <p14:tracePt t="54398" x="7251700" y="2995613"/>
          <p14:tracePt t="54405" x="7278688" y="2968625"/>
          <p14:tracePt t="54412" x="7324725" y="2940050"/>
          <p14:tracePt t="54419" x="7342188" y="2903538"/>
          <p14:tracePt t="54427" x="7378700" y="2886075"/>
          <p14:tracePt t="54434" x="7397750" y="2857500"/>
          <p14:tracePt t="54441" x="7434263" y="2813050"/>
          <p14:tracePt t="54449" x="7451725" y="2794000"/>
          <p14:tracePt t="54455" x="7470775" y="2757488"/>
          <p14:tracePt t="54463" x="7488238" y="2740025"/>
          <p14:tracePt t="54471" x="7497763" y="2720975"/>
          <p14:tracePt t="54478" x="7516813" y="2711450"/>
          <p14:tracePt t="54485" x="7524750" y="2693988"/>
          <p14:tracePt t="54500" x="7534275" y="2684463"/>
          <p14:tracePt t="54508" x="7543800" y="2674938"/>
          <p14:tracePt t="54587" x="7543800" y="2684463"/>
          <p14:tracePt t="54594" x="7543800" y="2693988"/>
          <p14:tracePt t="54609" x="7543800" y="2703513"/>
          <p14:tracePt t="54617" x="7534275" y="2711450"/>
          <p14:tracePt t="54626" x="7524750" y="2720975"/>
          <p14:tracePt t="54631" x="7507288" y="2747963"/>
          <p14:tracePt t="54639" x="7497763" y="2747963"/>
          <p14:tracePt t="54646" x="7488238" y="2767013"/>
          <p14:tracePt t="54653" x="7461250" y="2794000"/>
          <p14:tracePt t="54660" x="7443788" y="2813050"/>
          <p14:tracePt t="54668" x="7434263" y="2830513"/>
          <p14:tracePt t="54675" x="7388225" y="2849563"/>
          <p14:tracePt t="54682" x="7370763" y="2867025"/>
          <p14:tracePt t="54691" x="7342188" y="2886075"/>
          <p14:tracePt t="54697" x="7315200" y="2903538"/>
          <p14:tracePt t="54704" x="7278688" y="2930525"/>
          <p14:tracePt t="54712" x="7251700" y="2968625"/>
          <p14:tracePt t="54719" x="7169150" y="3022600"/>
          <p14:tracePt t="54726" x="7132638" y="3068638"/>
          <p14:tracePt t="54733" x="7050088" y="3132138"/>
          <p14:tracePt t="54741" x="7013575" y="3168650"/>
          <p14:tracePt t="54748" x="6931025" y="3241675"/>
          <p14:tracePt t="54756" x="6894513" y="3268663"/>
          <p14:tracePt t="54763" x="6831013" y="3333750"/>
          <p14:tracePt t="54770" x="6784975" y="3360738"/>
          <p14:tracePt t="54777" x="6704013" y="3397250"/>
          <p14:tracePt t="54784" x="6657975" y="3424238"/>
          <p14:tracePt t="54792" x="6630988" y="3443288"/>
          <p14:tracePt t="54799" x="6602413" y="3451225"/>
          <p14:tracePt t="54808" x="6557963" y="3460750"/>
          <p14:tracePt t="54814" x="6529388" y="3470275"/>
          <p14:tracePt t="54821" x="6511925" y="3479800"/>
          <p14:tracePt t="54828" x="6465888" y="3479800"/>
          <p14:tracePt t="54836" x="6456363" y="3479800"/>
          <p14:tracePt t="54843" x="6446838" y="3479800"/>
          <p14:tracePt t="54850" x="6429375" y="3479800"/>
          <p14:tracePt t="54858" x="6419850" y="3479800"/>
          <p14:tracePt t="54865" x="6402388" y="3479800"/>
          <p14:tracePt t="54872" x="6383338" y="3479800"/>
          <p14:tracePt t="54879" x="6373813" y="3479800"/>
          <p14:tracePt t="54887" x="6365875" y="3479800"/>
          <p14:tracePt t="54901" x="6356350" y="3479800"/>
          <p14:tracePt t="54909" x="6346825" y="3479800"/>
          <p14:tracePt t="54916" x="6337300" y="3479800"/>
          <p14:tracePt t="54925" x="6329363" y="3479800"/>
          <p14:tracePt t="54931" x="6319838" y="3479800"/>
          <p14:tracePt t="54938" x="6300788" y="3479800"/>
          <p14:tracePt t="54952" x="6292850" y="3479800"/>
          <p14:tracePt t="55062" x="6292850" y="3470275"/>
          <p14:tracePt t="55727" x="6337300" y="3479800"/>
          <p14:tracePt t="55734" x="6365875" y="3497263"/>
          <p14:tracePt t="55742" x="6438900" y="3552825"/>
          <p14:tracePt t="55749" x="6502400" y="3597275"/>
          <p14:tracePt t="55756" x="6584950" y="3652838"/>
          <p14:tracePt t="55763" x="6638925" y="3706813"/>
          <p14:tracePt t="55771" x="6721475" y="3743325"/>
          <p14:tracePt t="55778" x="6777038" y="3771900"/>
          <p14:tracePt t="55786" x="6840538" y="3798888"/>
          <p14:tracePt t="55793" x="6904038" y="3844925"/>
          <p14:tracePt t="55800" x="6967538" y="3862388"/>
          <p14:tracePt t="55808" x="7023100" y="3871913"/>
          <p14:tracePt t="55815" x="7123113" y="3898900"/>
          <p14:tracePt t="55822" x="7251700" y="3898900"/>
          <p14:tracePt t="55829" x="7378700" y="3917950"/>
          <p14:tracePt t="55836" x="7451725" y="3917950"/>
          <p14:tracePt t="55844" x="7543800" y="3917950"/>
          <p14:tracePt t="55851" x="7670800" y="3917950"/>
          <p14:tracePt t="55859" x="7743825" y="3917950"/>
          <p14:tracePt t="55866" x="7908925" y="3917950"/>
          <p14:tracePt t="55873" x="7972425" y="3908425"/>
          <p14:tracePt t="55880" x="8101013" y="3898900"/>
          <p14:tracePt t="55888" x="8174038" y="3898900"/>
          <p14:tracePt t="55895" x="8256588" y="3871913"/>
          <p14:tracePt t="55902" x="8329613" y="3852863"/>
          <p14:tracePt t="55909" x="8429625" y="3844925"/>
          <p14:tracePt t="55917" x="8502650" y="3816350"/>
          <p14:tracePt t="55925" x="8585200" y="3808413"/>
          <p14:tracePt t="55931" x="8639175" y="3789363"/>
          <p14:tracePt t="55939" x="8712200" y="3789363"/>
          <p14:tracePt t="55946" x="8758238" y="3779838"/>
          <p14:tracePt t="55953" x="8794750" y="3779838"/>
          <p14:tracePt t="55960" x="8831263" y="3771900"/>
          <p14:tracePt t="55968" x="8858250" y="3771900"/>
          <p14:tracePt t="55975" x="8913813" y="3771900"/>
          <p14:tracePt t="55983" x="8940800" y="3762375"/>
          <p14:tracePt t="55991" x="8996363" y="3762375"/>
          <p14:tracePt t="55997" x="9040813" y="3762375"/>
          <p14:tracePt t="56004" x="9077325" y="3762375"/>
          <p14:tracePt t="56012" x="9132888" y="3762375"/>
          <p14:tracePt t="56019" x="9186863" y="3762375"/>
          <p14:tracePt t="56026" x="9259888" y="3762375"/>
          <p14:tracePt t="56033" x="9296400" y="3762375"/>
          <p14:tracePt t="56041" x="9332913" y="3762375"/>
          <p14:tracePt t="56048" x="9378950" y="3771900"/>
          <p14:tracePt t="56055" x="9405938" y="3779838"/>
          <p14:tracePt t="56063" x="9434513" y="3779838"/>
          <p14:tracePt t="56070" x="9471025" y="3779838"/>
          <p14:tracePt t="56077" x="9498013" y="3779838"/>
          <p14:tracePt t="56084" x="9507538" y="3779838"/>
          <p14:tracePt t="56093" x="9534525" y="3789363"/>
          <p14:tracePt t="56099" x="9534525" y="3798888"/>
          <p14:tracePt t="56107" x="9544050" y="3798888"/>
          <p14:tracePt t="56128" x="9551988" y="3798888"/>
          <p14:tracePt t="56158" x="9551988" y="3816350"/>
          <p14:tracePt t="56231" x="9561513" y="3816350"/>
          <p14:tracePt t="56245" x="9571038" y="3816350"/>
          <p14:tracePt t="56260" x="9588500" y="3816350"/>
          <p14:tracePt t="56275" x="9607550" y="3825875"/>
          <p14:tracePt t="56282" x="9644063" y="3825875"/>
          <p14:tracePt t="56289" x="9671050" y="3835400"/>
          <p14:tracePt t="56296" x="9707563" y="3835400"/>
          <p14:tracePt t="56304" x="9744075" y="3844925"/>
          <p14:tracePt t="56311" x="9763125" y="3844925"/>
          <p14:tracePt t="56318" x="9780588" y="3852863"/>
          <p14:tracePt t="56326" x="9799638" y="3862388"/>
          <p14:tracePt t="56333" x="9817100" y="3871913"/>
          <p14:tracePt t="56341" x="9836150" y="3871913"/>
          <p14:tracePt t="56355" x="9845675" y="3871913"/>
          <p14:tracePt t="56362" x="9853613" y="3871913"/>
          <p14:tracePt t="56369" x="9863138" y="3881438"/>
          <p14:tracePt t="56392" x="9872663" y="3881438"/>
          <p14:tracePt t="56501" x="9863138" y="3881438"/>
          <p14:tracePt t="56508" x="9853613" y="3881438"/>
          <p14:tracePt t="56516" x="9836150" y="3881438"/>
          <p14:tracePt t="56524" x="9817100" y="3871913"/>
          <p14:tracePt t="56530" x="9790113" y="3862388"/>
          <p14:tracePt t="56537" x="9763125" y="3862388"/>
          <p14:tracePt t="56545" x="9744075" y="3862388"/>
          <p14:tracePt t="56552" x="9726613" y="3852863"/>
          <p14:tracePt t="56559" x="9698038" y="3844925"/>
          <p14:tracePt t="56567" x="9680575" y="3844925"/>
          <p14:tracePt t="56575" x="9661525" y="3844925"/>
          <p14:tracePt t="56582" x="9653588" y="3844925"/>
          <p14:tracePt t="56589" x="9644063" y="3844925"/>
          <p14:tracePt t="56596" x="9625013" y="3844925"/>
          <p14:tracePt t="56604" x="9607550" y="3844925"/>
          <p14:tracePt t="56610" x="9588500" y="3844925"/>
          <p14:tracePt t="56618" x="9571038" y="3844925"/>
          <p14:tracePt t="56625" x="9561513" y="3844925"/>
          <p14:tracePt t="56633" x="9544050" y="3844925"/>
          <p14:tracePt t="56640" x="9498013" y="3844925"/>
          <p14:tracePt t="56647" x="9471025" y="3844925"/>
          <p14:tracePt t="56654" x="9442450" y="3844925"/>
          <p14:tracePt t="56661" x="9398000" y="3852863"/>
          <p14:tracePt t="56669" x="9369425" y="3862388"/>
          <p14:tracePt t="56676" x="9351963" y="3871913"/>
          <p14:tracePt t="56684" x="9305925" y="3881438"/>
          <p14:tracePt t="56691" x="9288463" y="3881438"/>
          <p14:tracePt t="56698" x="9269413" y="3889375"/>
          <p14:tracePt t="56706" x="9251950" y="3917950"/>
          <p14:tracePt t="56713" x="9205913" y="3927475"/>
          <p14:tracePt t="56727" x="9186863" y="3935413"/>
          <p14:tracePt t="56735" x="9178925" y="3935413"/>
          <p14:tracePt t="56743" x="9169400" y="3935413"/>
          <p14:tracePt t="56750" x="9159875" y="3935413"/>
          <p14:tracePt t="56758" x="9150350" y="3935413"/>
          <p14:tracePt t="56764" x="9142413" y="3935413"/>
          <p14:tracePt t="56771" x="9132888" y="3935413"/>
          <p14:tracePt t="56778" x="9123363" y="3935413"/>
          <p14:tracePt t="56881" x="9132888" y="3927475"/>
          <p14:tracePt t="56888" x="9142413" y="3927475"/>
          <p14:tracePt t="56895" x="9150350" y="3927475"/>
          <p14:tracePt t="56903" x="9159875" y="3927475"/>
          <p14:tracePt t="56910" x="9169400" y="3927475"/>
          <p14:tracePt t="56918" x="9178925" y="3927475"/>
          <p14:tracePt t="56925" x="9186863" y="3927475"/>
          <p14:tracePt t="56939" x="9196388" y="3927475"/>
          <p14:tracePt t="56946" x="9215438" y="3927475"/>
          <p14:tracePt t="56954" x="9223375" y="3927475"/>
          <p14:tracePt t="56961" x="9242425" y="3927475"/>
          <p14:tracePt t="56969" x="9251950" y="3927475"/>
          <p14:tracePt t="56983" x="9269413" y="3927475"/>
          <p14:tracePt t="56992" x="9278938" y="3927475"/>
          <p14:tracePt t="56998" x="9296400" y="3927475"/>
          <p14:tracePt t="57005" x="9315450" y="3927475"/>
          <p14:tracePt t="57012" x="9324975" y="3927475"/>
          <p14:tracePt t="57027" x="9342438" y="3927475"/>
          <p14:tracePt t="57042" x="9361488" y="3927475"/>
          <p14:tracePt t="57049" x="9369425" y="3927475"/>
          <p14:tracePt t="57057" x="9388475" y="3927475"/>
          <p14:tracePt t="57064" x="9398000" y="3927475"/>
          <p14:tracePt t="57071" x="9405938" y="3927475"/>
          <p14:tracePt t="57085" x="9415463" y="3927475"/>
          <p14:tracePt t="57100" x="9424988" y="3927475"/>
          <p14:tracePt t="57109" x="9434513" y="3927475"/>
          <p14:tracePt t="57127" x="9451975" y="3927475"/>
          <p14:tracePt t="57136" x="9471025" y="3927475"/>
          <p14:tracePt t="57144" x="9488488" y="3927475"/>
          <p14:tracePt t="57159" x="9507538" y="3927475"/>
          <p14:tracePt t="57180" x="9515475" y="3927475"/>
          <p14:tracePt t="57195" x="9525000" y="3927475"/>
          <p14:tracePt t="57202" x="9534525" y="3927475"/>
          <p14:tracePt t="57209" x="9551988" y="3908425"/>
          <p14:tracePt t="57217" x="9561513" y="3908425"/>
          <p14:tracePt t="57231" x="9580563" y="3908425"/>
          <p14:tracePt t="57246" x="9598025" y="3908425"/>
          <p14:tracePt t="57253" x="9617075" y="3898900"/>
          <p14:tracePt t="57260" x="9653588" y="3898900"/>
          <p14:tracePt t="57268" x="9661525" y="3898900"/>
          <p14:tracePt t="57275" x="9680575" y="3898900"/>
          <p14:tracePt t="57282" x="9690100" y="3898900"/>
          <p14:tracePt t="57290" x="9698038" y="3898900"/>
          <p14:tracePt t="57298" x="9707563" y="3898900"/>
          <p14:tracePt t="57304" x="9717088" y="3898900"/>
          <p14:tracePt t="57326" x="9734550" y="3898900"/>
          <p14:tracePt t="57377" x="9744075" y="3898900"/>
          <p14:tracePt t="57392" x="9753600" y="3898900"/>
          <p14:tracePt t="57414" x="9763125" y="3898900"/>
          <p14:tracePt t="57436" x="9772650" y="3898900"/>
          <p14:tracePt t="57472" x="9780588" y="3898900"/>
          <p14:tracePt t="57575" x="9772650" y="3898900"/>
          <p14:tracePt t="57582" x="9763125" y="3898900"/>
          <p14:tracePt t="57589" x="9753600" y="3898900"/>
          <p14:tracePt t="57596" x="9744075" y="3898900"/>
          <p14:tracePt t="57611" x="9726613" y="3898900"/>
          <p14:tracePt t="57619" x="9707563" y="3898900"/>
          <p14:tracePt t="57626" x="9698038" y="3898900"/>
          <p14:tracePt t="57633" x="9680575" y="3898900"/>
          <p14:tracePt t="57642" x="9671050" y="3898900"/>
          <p14:tracePt t="57648" x="9661525" y="3898900"/>
          <p14:tracePt t="57663" x="9653588" y="3898900"/>
          <p14:tracePt t="57669" x="9634538" y="3898900"/>
          <p14:tracePt t="57677" x="9625013" y="3898900"/>
          <p14:tracePt t="57684" x="9617075" y="3898900"/>
          <p14:tracePt t="57692" x="9607550" y="3898900"/>
          <p14:tracePt t="57706" x="9598025" y="3898900"/>
          <p14:tracePt t="57713" x="9588500" y="3898900"/>
          <p14:tracePt t="57721" x="9580563" y="3898900"/>
          <p14:tracePt t="57728" x="9571038" y="3898900"/>
          <p14:tracePt t="57735" x="9551988" y="3898900"/>
          <p14:tracePt t="57743" x="9544050" y="3898900"/>
          <p14:tracePt t="57758" x="9534525" y="3898900"/>
          <p14:tracePt t="57764" x="9525000" y="3898900"/>
          <p14:tracePt t="57772" x="9515475" y="3898900"/>
          <p14:tracePt t="57845" x="9515475" y="3889375"/>
          <p14:tracePt t="62929" x="9415463" y="3889375"/>
          <p14:tracePt t="62936" x="9351963" y="3889375"/>
          <p14:tracePt t="62944" x="9259888" y="3881438"/>
          <p14:tracePt t="62951" x="9186863" y="3881438"/>
          <p14:tracePt t="62959" x="9150350" y="3881438"/>
          <p14:tracePt t="62966" x="9077325" y="3881438"/>
          <p14:tracePt t="62973" x="8986838" y="3862388"/>
          <p14:tracePt t="62981" x="8904288" y="3862388"/>
          <p14:tracePt t="62988" x="8831263" y="3862388"/>
          <p14:tracePt t="62995" x="8758238" y="3862388"/>
          <p14:tracePt t="63002" x="8702675" y="3862388"/>
          <p14:tracePt t="63010" x="8666163" y="3862388"/>
          <p14:tracePt t="63017" x="8612188" y="3862388"/>
          <p14:tracePt t="63026" x="8529638" y="3862388"/>
          <p14:tracePt t="63032" x="8475663" y="3862388"/>
          <p14:tracePt t="63039" x="8402638" y="3862388"/>
          <p14:tracePt t="63046" x="8320088" y="3881438"/>
          <p14:tracePt t="63054" x="8228013" y="3881438"/>
          <p14:tracePt t="63061" x="8137525" y="3881438"/>
          <p14:tracePt t="63068" x="8064500" y="3881438"/>
          <p14:tracePt t="63076" x="7972425" y="3889375"/>
          <p14:tracePt t="63083" x="7889875" y="3908425"/>
          <p14:tracePt t="63090" x="7799388" y="3917950"/>
          <p14:tracePt t="63097" x="7597775" y="3917950"/>
          <p14:tracePt t="63105" x="7524750" y="3935413"/>
          <p14:tracePt t="63112" x="7415213" y="3935413"/>
          <p14:tracePt t="63128" x="7205663" y="3944938"/>
          <p14:tracePt t="63134" x="7113588" y="3944938"/>
          <p14:tracePt t="63142" x="6923088" y="3944938"/>
          <p14:tracePt t="63149" x="6858000" y="3944938"/>
          <p14:tracePt t="63156" x="6767513" y="3944938"/>
          <p14:tracePt t="63163" x="6711950" y="3944938"/>
          <p14:tracePt t="63171" x="6675438" y="3944938"/>
          <p14:tracePt t="63178" x="6621463" y="3944938"/>
          <p14:tracePt t="63185" x="6575425" y="3944938"/>
          <p14:tracePt t="63193" x="6502400" y="3944938"/>
          <p14:tracePt t="63200" x="6429375" y="3944938"/>
          <p14:tracePt t="63207" x="6402388" y="3935413"/>
          <p14:tracePt t="63214" x="6319838" y="3927475"/>
          <p14:tracePt t="63222" x="6283325" y="3908425"/>
          <p14:tracePt t="63229" x="6219825" y="3898900"/>
          <p14:tracePt t="63236" x="6183313" y="3898900"/>
          <p14:tracePt t="63244" x="6154738" y="3889375"/>
          <p14:tracePt t="63251" x="6073775" y="3852863"/>
          <p14:tracePt t="63259" x="6008688" y="3825875"/>
          <p14:tracePt t="63265" x="5891213" y="3771900"/>
          <p14:tracePt t="63273" x="5789613" y="3716338"/>
          <p14:tracePt t="63280" x="5708650" y="3670300"/>
          <p14:tracePt t="63287" x="5626100" y="3616325"/>
          <p14:tracePt t="63295" x="5597525" y="3597275"/>
          <p14:tracePt t="63302" x="5524500" y="3570288"/>
          <p14:tracePt t="63310" x="5487988" y="3543300"/>
          <p14:tracePt t="63317" x="5443538" y="3487738"/>
          <p14:tracePt t="63325" x="5414963" y="3470275"/>
          <p14:tracePt t="63331" x="5378450" y="3443288"/>
          <p14:tracePt t="63339" x="5334000" y="3414713"/>
          <p14:tracePt t="63346" x="5297488" y="3370263"/>
          <p14:tracePt t="63353" x="5268913" y="3341688"/>
          <p14:tracePt t="63361" x="5187950" y="3314700"/>
          <p14:tracePt t="63368" x="5151438" y="3260725"/>
          <p14:tracePt t="63376" x="5068888" y="3205163"/>
          <p14:tracePt t="63382" x="5022850" y="3159125"/>
          <p14:tracePt t="63390" x="4986338" y="3132138"/>
          <p14:tracePt t="63397" x="4940300" y="3095625"/>
          <p14:tracePt t="63404" x="4913313" y="3068638"/>
          <p14:tracePt t="63412" x="4876800" y="3049588"/>
          <p14:tracePt t="63419" x="4840288" y="3032125"/>
          <p14:tracePt t="63427" x="4803775" y="3022600"/>
          <p14:tracePt t="63433" x="4784725" y="3022600"/>
          <p14:tracePt t="63442" x="4757738" y="3022600"/>
          <p14:tracePt t="63448" x="4748213" y="3022600"/>
          <p14:tracePt t="63463" x="4740275" y="3022600"/>
          <p14:tracePt t="63470" x="4730750" y="3032125"/>
          <p14:tracePt t="63478" x="4730750" y="3041650"/>
          <p14:tracePt t="63485" x="4730750" y="3049588"/>
          <p14:tracePt t="63492" x="4730750" y="3059113"/>
          <p14:tracePt t="63499" x="4730750" y="3068638"/>
          <p14:tracePt t="63507" x="4730750" y="3078163"/>
          <p14:tracePt t="63521" x="4730750" y="3086100"/>
          <p14:tracePt t="63529" x="4730750" y="3095625"/>
          <p14:tracePt t="63536" x="4730750" y="3122613"/>
          <p14:tracePt t="63543" x="4730750" y="3141663"/>
          <p14:tracePt t="63550" x="4730750" y="3159125"/>
          <p14:tracePt t="63559" x="4730750" y="3178175"/>
          <p14:tracePt t="63565" x="4730750" y="3187700"/>
          <p14:tracePt t="63572" x="4730750" y="3195638"/>
          <p14:tracePt t="63580" x="4730750" y="3232150"/>
          <p14:tracePt t="63587" x="4730750" y="3241675"/>
          <p14:tracePt t="63594" x="4730750" y="3260725"/>
          <p14:tracePt t="63602" x="4730750" y="3268663"/>
          <p14:tracePt t="63609" x="4730750" y="3278188"/>
          <p14:tracePt t="63616" x="4730750" y="3305175"/>
          <p14:tracePt t="63624" x="4730750" y="3314700"/>
          <p14:tracePt t="63631" x="4730750" y="3324225"/>
          <p14:tracePt t="63638" x="4730750" y="3333750"/>
          <p14:tracePt t="63711" x="4740275" y="3333750"/>
          <p14:tracePt t="63726" x="4784725" y="3324225"/>
          <p14:tracePt t="63733" x="4813300" y="3324225"/>
          <p14:tracePt t="63740" x="4840288" y="3324225"/>
          <p14:tracePt t="63748" x="4876800" y="3324225"/>
          <p14:tracePt t="63755" x="4895850" y="3333750"/>
          <p14:tracePt t="63762" x="4903788" y="3341688"/>
          <p14:tracePt t="63769" x="4913313" y="3351213"/>
          <p14:tracePt t="63777" x="4922838" y="3351213"/>
          <p14:tracePt t="63784" x="4932363" y="3351213"/>
          <p14:tracePt t="63793" x="4940300" y="3351213"/>
          <p14:tracePt t="63799" x="4959350" y="3360738"/>
          <p14:tracePt t="63813" x="4968875" y="3360738"/>
          <p14:tracePt t="63821" x="4976813" y="3360738"/>
          <p14:tracePt t="63843" x="4986338" y="3360738"/>
          <p14:tracePt t="63857" x="4995863" y="3360738"/>
          <p14:tracePt t="63916" x="4986338" y="3360738"/>
          <p14:tracePt t="63923" x="4968875" y="3360738"/>
          <p14:tracePt t="63930" x="4895850" y="3360738"/>
          <p14:tracePt t="63938" x="4886325" y="3360738"/>
          <p14:tracePt t="63945" x="4830763" y="3360738"/>
          <p14:tracePt t="63952" x="4803775" y="3360738"/>
          <p14:tracePt t="63959" x="4794250" y="3360738"/>
          <p14:tracePt t="63967" x="4784725" y="3370263"/>
          <p14:tracePt t="63974" x="4776788" y="3370263"/>
          <p14:tracePt t="63981" x="4767263" y="3370263"/>
          <p14:tracePt t="63996" x="4767263" y="3387725"/>
          <p14:tracePt t="64033" x="4784725" y="3387725"/>
          <p14:tracePt t="64040" x="4803775" y="3387725"/>
          <p14:tracePt t="64047" x="4821238" y="3387725"/>
          <p14:tracePt t="64054" x="4857750" y="3387725"/>
          <p14:tracePt t="64062" x="4876800" y="3387725"/>
          <p14:tracePt t="64069" x="4895850" y="3387725"/>
          <p14:tracePt t="64077" x="4903788" y="3378200"/>
          <p14:tracePt t="64084" x="4913313" y="3378200"/>
          <p14:tracePt t="64092" x="4922838" y="3378200"/>
          <p14:tracePt t="64126" x="4932363" y="3370263"/>
          <p14:tracePt t="64785" x="4932363" y="3378200"/>
          <p14:tracePt t="64792" x="4940300" y="3397250"/>
          <p14:tracePt t="64799" x="4959350" y="3433763"/>
          <p14:tracePt t="64807" x="4986338" y="3516313"/>
          <p14:tracePt t="64814" x="4995863" y="3597275"/>
          <p14:tracePt t="64821" x="5005388" y="3652838"/>
          <p14:tracePt t="64828" x="5032375" y="3735388"/>
          <p14:tracePt t="64836" x="5049838" y="3762375"/>
          <p14:tracePt t="64844" x="5086350" y="3852863"/>
          <p14:tracePt t="64850" x="5114925" y="3881438"/>
          <p14:tracePt t="64859" x="5159375" y="3981450"/>
          <p14:tracePt t="64865" x="5178425" y="4044950"/>
          <p14:tracePt t="64872" x="5214938" y="4137025"/>
          <p14:tracePt t="64880" x="5241925" y="4200525"/>
          <p14:tracePt t="64887" x="5278438" y="4283075"/>
          <p14:tracePt t="64895" x="5305425" y="4310063"/>
          <p14:tracePt t="64902" x="5314950" y="4356100"/>
          <p14:tracePt t="64909" x="5324475" y="4383088"/>
          <p14:tracePt t="64916" x="5334000" y="4446588"/>
          <p14:tracePt t="64923" x="5341938" y="4483100"/>
          <p14:tracePt t="64931" x="5341938" y="4511675"/>
          <p14:tracePt t="64938" x="5341938" y="4584700"/>
          <p14:tracePt t="64945" x="5341938" y="4611688"/>
          <p14:tracePt t="64953" x="5334000" y="4648200"/>
          <p14:tracePt t="64960" x="5324475" y="4684713"/>
          <p14:tracePt t="64967" x="5314950" y="4711700"/>
          <p14:tracePt t="64976" x="5297488" y="4748213"/>
          <p14:tracePt t="64982" x="5268913" y="4767263"/>
          <p14:tracePt t="64989" x="5251450" y="4794250"/>
          <p14:tracePt t="64996" x="5232400" y="4811713"/>
          <p14:tracePt t="65004" x="5205413" y="4840288"/>
          <p14:tracePt t="65011" x="5132388" y="4857750"/>
          <p14:tracePt t="65018" x="5095875" y="4867275"/>
          <p14:tracePt t="65026" x="5059363" y="4894263"/>
          <p14:tracePt t="65033" x="5022850" y="4903788"/>
          <p14:tracePt t="65040" x="4968875" y="4913313"/>
          <p14:tracePt t="65048" x="4940300" y="4922838"/>
          <p14:tracePt t="65055" x="4913313" y="4922838"/>
          <p14:tracePt t="65062" x="4840288" y="4922838"/>
          <p14:tracePt t="65069" x="4813300" y="4930775"/>
          <p14:tracePt t="65077" x="4740275" y="4930775"/>
          <p14:tracePt t="65084" x="4684713" y="4930775"/>
          <p14:tracePt t="65092" x="4648200" y="4930775"/>
          <p14:tracePt t="65099" x="4594225" y="4930775"/>
          <p14:tracePt t="65106" x="4557713" y="4930775"/>
          <p14:tracePt t="65113" x="4521200" y="4930775"/>
          <p14:tracePt t="65121" x="4484688" y="4922838"/>
          <p14:tracePt t="65128" x="4456113" y="4922838"/>
          <p14:tracePt t="65135" x="4419600" y="4913313"/>
          <p14:tracePt t="65143" x="4383088" y="4913313"/>
          <p14:tracePt t="65161" x="4329113" y="4884738"/>
          <p14:tracePt t="65164" x="4310063" y="4876800"/>
          <p14:tracePt t="65172" x="4273550" y="4857750"/>
          <p14:tracePt t="65179" x="4256088" y="4848225"/>
          <p14:tracePt t="65186" x="4219575" y="4830763"/>
          <p14:tracePt t="65194" x="4183063" y="4811713"/>
          <p14:tracePt t="65201" x="4110038" y="4775200"/>
          <p14:tracePt t="65209" x="4083050" y="4767263"/>
          <p14:tracePt t="65216" x="4054475" y="4757738"/>
          <p14:tracePt t="65223" x="4008438" y="4730750"/>
          <p14:tracePt t="65230" x="3981450" y="4721225"/>
          <p14:tracePt t="65238" x="3963988" y="4711700"/>
          <p14:tracePt t="65245" x="3944938" y="4702175"/>
          <p14:tracePt t="65252" x="3908425" y="4694238"/>
          <p14:tracePt t="65260" x="3898900" y="4684713"/>
          <p14:tracePt t="65267" x="3890963" y="4665663"/>
          <p14:tracePt t="65276" x="3890963" y="4657725"/>
          <p14:tracePt t="65281" x="3881438" y="4657725"/>
          <p14:tracePt t="65289" x="3871913" y="4657725"/>
          <p14:tracePt t="65369" x="3881438" y="4657725"/>
          <p14:tracePt t="65377" x="3890963" y="4657725"/>
          <p14:tracePt t="65384" x="3898900" y="4657725"/>
          <p14:tracePt t="65399" x="3927475" y="4657725"/>
          <p14:tracePt t="65401" x="3935413" y="4657725"/>
          <p14:tracePt t="65435" x="4037013" y="4657725"/>
          <p14:tracePt t="65442" x="4054475" y="4665663"/>
          <p14:tracePt t="65449" x="4100513" y="4684713"/>
          <p14:tracePt t="65456" x="4156075" y="4684713"/>
          <p14:tracePt t="65464" x="4192588" y="4684713"/>
          <p14:tracePt t="65471" x="4210050" y="4694238"/>
          <p14:tracePt t="65479" x="4256088" y="4694238"/>
          <p14:tracePt t="65486" x="4273550" y="4694238"/>
          <p14:tracePt t="65494" x="4283075" y="4702175"/>
          <p14:tracePt t="65501" x="4292600" y="4711700"/>
          <p14:tracePt t="65522" x="4292600" y="4721225"/>
          <p14:tracePt t="65560" x="4292600" y="4730750"/>
          <p14:tracePt t="65574" x="4292600" y="4738688"/>
          <p14:tracePt t="65596" x="4283075" y="4738688"/>
          <p14:tracePt t="65603" x="4273550" y="4738688"/>
          <p14:tracePt t="65610" x="4265613" y="4738688"/>
          <p14:tracePt t="65625" x="4256088" y="4738688"/>
          <p14:tracePt t="65632" x="4237038" y="4738688"/>
          <p14:tracePt t="65646" x="4229100" y="4738688"/>
          <p14:tracePt t="65654" x="4219575" y="4738688"/>
          <p14:tracePt t="65661" x="4210050" y="4738688"/>
          <p14:tracePt t="65668" x="4200525" y="4738688"/>
          <p14:tracePt t="65676" x="4192588" y="4738688"/>
          <p14:tracePt t="65698" x="4192588" y="4730750"/>
          <p14:tracePt t="65720" x="4200525" y="4721225"/>
          <p14:tracePt t="65727" x="4210050" y="4721225"/>
          <p14:tracePt t="65734" x="4219575" y="4721225"/>
          <p14:tracePt t="65742" x="4229100" y="4721225"/>
          <p14:tracePt t="65749" x="4256088" y="4711700"/>
          <p14:tracePt t="65756" x="4265613" y="4711700"/>
          <p14:tracePt t="65763" x="4273550" y="4711700"/>
          <p14:tracePt t="65771" x="4283075" y="4711700"/>
          <p14:tracePt t="65785" x="4292600" y="4711700"/>
          <p14:tracePt t="65851" x="4283075" y="4711700"/>
          <p14:tracePt t="65859" x="4273550" y="4711700"/>
          <p14:tracePt t="65873" x="4265613" y="4711700"/>
          <p14:tracePt t="65880" x="4237038" y="4711700"/>
          <p14:tracePt t="65888" x="4219575" y="4721225"/>
          <p14:tracePt t="65895" x="4200525" y="4721225"/>
          <p14:tracePt t="65902" x="4183063" y="4721225"/>
          <p14:tracePt t="65910" x="4173538" y="4721225"/>
          <p14:tracePt t="65917" x="4164013" y="4721225"/>
          <p14:tracePt t="65924" x="4146550" y="4721225"/>
          <p14:tracePt t="65939" x="4137025" y="4721225"/>
          <p14:tracePt t="65990" x="4146550" y="4721225"/>
          <p14:tracePt t="65997" x="4173538" y="4721225"/>
          <p14:tracePt t="66004" x="4183063" y="4721225"/>
          <p14:tracePt t="66012" x="4192588" y="4721225"/>
          <p14:tracePt t="66019" x="4210050" y="4721225"/>
          <p14:tracePt t="66027" x="4219575" y="4721225"/>
          <p14:tracePt t="66034" x="4229100" y="4721225"/>
          <p14:tracePt t="66042" x="4256088" y="4721225"/>
          <p14:tracePt t="66056" x="4265613" y="4721225"/>
          <p14:tracePt t="67407" x="4283075" y="4711700"/>
          <p14:tracePt t="67414" x="4310063" y="4702175"/>
          <p14:tracePt t="67422" x="4329113" y="4694238"/>
          <p14:tracePt t="67429" x="4375150" y="4684713"/>
          <p14:tracePt t="67436" x="4402138" y="4665663"/>
          <p14:tracePt t="67444" x="4419600" y="4657725"/>
          <p14:tracePt t="67451" x="4465638" y="4638675"/>
          <p14:tracePt t="67459" x="4484688" y="4621213"/>
          <p14:tracePt t="67465" x="4511675" y="4611688"/>
          <p14:tracePt t="67473" x="4529138" y="4602163"/>
          <p14:tracePt t="67480" x="4565650" y="4592638"/>
          <p14:tracePt t="67487" x="4594225" y="4565650"/>
          <p14:tracePt t="67495" x="4611688" y="4548188"/>
          <p14:tracePt t="67502" x="4638675" y="4519613"/>
          <p14:tracePt t="67509" x="4703763" y="4511675"/>
          <p14:tracePt t="67516" x="4748213" y="4483100"/>
          <p14:tracePt t="67524" x="4830763" y="4456113"/>
          <p14:tracePt t="67531" x="4876800" y="4438650"/>
          <p14:tracePt t="67538" x="4932363" y="4419600"/>
          <p14:tracePt t="67546" x="4995863" y="4383088"/>
          <p14:tracePt t="67553" x="5059363" y="4373563"/>
          <p14:tracePt t="67561" x="5095875" y="4365625"/>
          <p14:tracePt t="67568" x="5159375" y="4346575"/>
          <p14:tracePt t="67576" x="5187950" y="4337050"/>
          <p14:tracePt t="67582" x="5214938" y="4319588"/>
          <p14:tracePt t="67590" x="5278438" y="4310063"/>
          <p14:tracePt t="67597" x="5305425" y="4292600"/>
          <p14:tracePt t="67604" x="5334000" y="4283075"/>
          <p14:tracePt t="67611" x="5378450" y="4264025"/>
          <p14:tracePt t="67619" x="5397500" y="4256088"/>
          <p14:tracePt t="67626" x="5424488" y="4246563"/>
          <p14:tracePt t="67633" x="5451475" y="4237038"/>
          <p14:tracePt t="67641" x="5497513" y="4227513"/>
          <p14:tracePt t="67648" x="5543550" y="4227513"/>
          <p14:tracePt t="67655" x="5597525" y="4219575"/>
          <p14:tracePt t="67663" x="5634038" y="4210050"/>
          <p14:tracePt t="67670" x="5699125" y="4191000"/>
          <p14:tracePt t="67678" x="5762625" y="4154488"/>
          <p14:tracePt t="67684" x="5891213" y="4146550"/>
          <p14:tracePt t="67693" x="5964238" y="4127500"/>
          <p14:tracePt t="67699" x="6081713" y="4100513"/>
          <p14:tracePt t="67706" x="6210300" y="4073525"/>
          <p14:tracePt t="67714" x="6273800" y="4064000"/>
          <p14:tracePt t="67721" x="6346825" y="4037013"/>
          <p14:tracePt t="67728" x="6446838" y="4017963"/>
          <p14:tracePt t="67736" x="6575425" y="4008438"/>
          <p14:tracePt t="67743" x="6667500" y="3981450"/>
          <p14:tracePt t="67750" x="6804025" y="3963988"/>
          <p14:tracePt t="67758" x="6877050" y="3963988"/>
          <p14:tracePt t="67765" x="6950075" y="3935413"/>
          <p14:tracePt t="67772" x="7023100" y="3935413"/>
          <p14:tracePt t="67779" x="7123113" y="3935413"/>
          <p14:tracePt t="67787" x="7251700" y="3927475"/>
          <p14:tracePt t="67794" x="7342188" y="3927475"/>
          <p14:tracePt t="67801" x="7415213" y="3927475"/>
          <p14:tracePt t="67809" x="7507288" y="3927475"/>
          <p14:tracePt t="67816" x="7553325" y="3927475"/>
          <p14:tracePt t="67823" x="7607300" y="3927475"/>
          <p14:tracePt t="67831" x="7662863" y="3927475"/>
          <p14:tracePt t="67838" x="7716838" y="3927475"/>
          <p14:tracePt t="67845" x="7772400" y="3927475"/>
          <p14:tracePt t="67852" x="7826375" y="3927475"/>
          <p14:tracePt t="67860" x="7881938" y="3927475"/>
          <p14:tracePt t="67867" x="7945438" y="3927475"/>
          <p14:tracePt t="67874" x="7999413" y="3927475"/>
          <p14:tracePt t="67882" x="8054975" y="3927475"/>
          <p14:tracePt t="67889" x="8101013" y="3927475"/>
          <p14:tracePt t="67896" x="8154988" y="3927475"/>
          <p14:tracePt t="67904" x="8191500" y="3927475"/>
          <p14:tracePt t="67911" x="8228013" y="3927475"/>
          <p14:tracePt t="67918" x="8293100" y="3927475"/>
          <p14:tracePt t="67926" x="8320088" y="3935413"/>
          <p14:tracePt t="67933" x="8374063" y="3935413"/>
          <p14:tracePt t="67940" x="8410575" y="3935413"/>
          <p14:tracePt t="67947" x="8439150" y="3944938"/>
          <p14:tracePt t="67954" x="8475663" y="3944938"/>
          <p14:tracePt t="67962" x="8493125" y="3944938"/>
          <p14:tracePt t="67969" x="8512175" y="3944938"/>
          <p14:tracePt t="67977" x="8520113" y="3944938"/>
          <p14:tracePt t="67984" x="8529638" y="3944938"/>
          <p14:tracePt t="67991" x="8556625" y="3944938"/>
          <p14:tracePt t="67998" x="8575675" y="3954463"/>
          <p14:tracePt t="68006" x="8593138" y="3954463"/>
          <p14:tracePt t="68013" x="8612188" y="3954463"/>
          <p14:tracePt t="68020" x="8648700" y="3954463"/>
          <p14:tracePt t="68028" x="8675688" y="3954463"/>
          <p14:tracePt t="68035" x="8712200" y="3963988"/>
          <p14:tracePt t="68043" x="8748713" y="3963988"/>
          <p14:tracePt t="68049" x="8775700" y="3971925"/>
          <p14:tracePt t="68057" x="8821738" y="3971925"/>
          <p14:tracePt t="68064" x="8848725" y="3981450"/>
          <p14:tracePt t="68071" x="8885238" y="3990975"/>
          <p14:tracePt t="68079" x="8894763" y="3990975"/>
          <p14:tracePt t="68086" x="8904288" y="3990975"/>
          <p14:tracePt t="68094" x="8913813" y="4008438"/>
          <p14:tracePt t="68100" x="8940800" y="4008438"/>
          <p14:tracePt t="68109" x="8959850" y="4008438"/>
          <p14:tracePt t="69679" x="8996363" y="4008438"/>
          <p14:tracePt t="69686" x="9023350" y="4000500"/>
          <p14:tracePt t="69694" x="9077325" y="4000500"/>
          <p14:tracePt t="69701" x="9096375" y="4000500"/>
          <p14:tracePt t="69708" x="9123363" y="3990975"/>
          <p14:tracePt t="69715" x="9169400" y="3981450"/>
          <p14:tracePt t="69722" x="9186863" y="3981450"/>
          <p14:tracePt t="69730" x="9215438" y="3971925"/>
          <p14:tracePt t="69737" x="9232900" y="3971925"/>
          <p14:tracePt t="69745" x="9269413" y="3963988"/>
          <p14:tracePt t="69752" x="9288463" y="3963988"/>
          <p14:tracePt t="69759" x="9324975" y="3954463"/>
          <p14:tracePt t="69766" x="9351963" y="3935413"/>
          <p14:tracePt t="69774" x="9398000" y="3917950"/>
          <p14:tracePt t="69781" x="9415463" y="3917950"/>
          <p14:tracePt t="69788" x="9451975" y="3908425"/>
          <p14:tracePt t="69796" x="9498013" y="3898900"/>
          <p14:tracePt t="69803" x="9544050" y="3889375"/>
          <p14:tracePt t="69810" x="9598025" y="3871913"/>
          <p14:tracePt t="69817" x="9653588" y="3871913"/>
          <p14:tracePt t="69827" x="9707563" y="3871913"/>
          <p14:tracePt t="69832" x="9753600" y="3862388"/>
          <p14:tracePt t="69839" x="9799638" y="3862388"/>
          <p14:tracePt t="69847" x="9836150" y="3862388"/>
          <p14:tracePt t="69854" x="9863138" y="3862388"/>
          <p14:tracePt t="69862" x="9882188" y="3862388"/>
          <p14:tracePt t="69868" x="9926638" y="3852863"/>
          <p14:tracePt t="69876" x="9945688" y="3852863"/>
          <p14:tracePt t="69883" x="9963150" y="3852863"/>
          <p14:tracePt t="69890" x="9982200" y="3852863"/>
          <p14:tracePt t="69898" x="10018713" y="3844925"/>
          <p14:tracePt t="69905" x="10045700" y="3844925"/>
          <p14:tracePt t="69912" x="10064750" y="3844925"/>
          <p14:tracePt t="69920" x="10109200" y="3835400"/>
          <p14:tracePt t="69928" x="10137775" y="3835400"/>
          <p14:tracePt t="69934" x="10155238" y="3835400"/>
          <p14:tracePt t="69943" x="10174288" y="3835400"/>
          <p14:tracePt t="69949" x="10210800" y="3835400"/>
          <p14:tracePt t="69956" x="10228263" y="3835400"/>
          <p14:tracePt t="69964" x="10247313" y="3835400"/>
          <p14:tracePt t="69971" x="10264775" y="3835400"/>
          <p14:tracePt t="69978" x="10291763" y="3835400"/>
          <p14:tracePt t="69985" x="10310813" y="3835400"/>
          <p14:tracePt t="69993" x="10337800" y="3835400"/>
          <p14:tracePt t="70000" x="10364788" y="3835400"/>
          <p14:tracePt t="70007" x="10393363" y="3835400"/>
          <p14:tracePt t="70015" x="10410825" y="3835400"/>
          <p14:tracePt t="70022" x="10429875" y="3835400"/>
          <p14:tracePt t="70029" x="10437813" y="3835400"/>
          <p14:tracePt t="70036" x="10447338" y="3835400"/>
          <p14:tracePt t="70044" x="10456863" y="3835400"/>
          <p14:tracePt t="70051" x="10483850" y="3835400"/>
          <p14:tracePt t="70066" x="10493375" y="3835400"/>
          <p14:tracePt t="70095" x="10502900" y="3835400"/>
          <p14:tracePt t="70102" x="10502900" y="3844925"/>
          <p14:tracePt t="70139" x="10510838" y="3844925"/>
          <p14:tracePt t="70234" x="10510838" y="3852863"/>
          <p14:tracePt t="72294" x="10520363" y="3779838"/>
          <p14:tracePt t="72301" x="10547350" y="3597275"/>
          <p14:tracePt t="72309" x="10575925" y="3516313"/>
          <p14:tracePt t="72316" x="10602913" y="3387725"/>
          <p14:tracePt t="72323" x="10621963" y="3305175"/>
          <p14:tracePt t="72330" x="10648950" y="3178175"/>
          <p14:tracePt t="72337" x="10675938" y="3095625"/>
          <p14:tracePt t="72345" x="10721975" y="2930525"/>
          <p14:tracePt t="72352" x="10748963" y="2830513"/>
          <p14:tracePt t="72360" x="10804525" y="2747963"/>
          <p14:tracePt t="72367" x="10831513" y="2657475"/>
          <p14:tracePt t="72374" x="10858500" y="2520950"/>
          <p14:tracePt t="72381" x="10904538" y="2428875"/>
          <p14:tracePt t="72389" x="10931525" y="2265363"/>
          <p14:tracePt t="72396" x="10958513" y="2127250"/>
          <p14:tracePt t="72403" x="11004550" y="2000250"/>
          <p14:tracePt t="72411" x="11014075" y="1954213"/>
          <p14:tracePt t="72418" x="11041063" y="1862138"/>
          <p14:tracePt t="72427" x="11060113" y="1817688"/>
          <p14:tracePt t="72432" x="11077575" y="1771650"/>
          <p14:tracePt t="72440" x="11077575" y="1735138"/>
          <p14:tracePt t="72447" x="11077575" y="1716088"/>
          <p14:tracePt t="72454" x="11077575" y="1708150"/>
          <p14:tracePt t="72462" x="11077575" y="1698625"/>
          <p14:tracePt t="72469" x="11077575" y="1689100"/>
          <p14:tracePt t="72484" x="11077575" y="1679575"/>
          <p14:tracePt t="72491" x="11077575" y="1671638"/>
          <p14:tracePt t="72535" x="11060113" y="1671638"/>
          <p14:tracePt t="72542" x="11050588" y="1671638"/>
          <p14:tracePt t="72571" x="11041063" y="1671638"/>
          <p14:tracePt t="72579" x="11031538" y="1671638"/>
          <p14:tracePt t="72608" x="11023600" y="1671638"/>
          <p14:tracePt t="72615" x="11014075" y="1671638"/>
          <p14:tracePt t="72630" x="11004550" y="1671638"/>
          <p14:tracePt t="72637" x="10995025" y="1679575"/>
          <p14:tracePt t="72645" x="10977563" y="1689100"/>
          <p14:tracePt t="72652" x="10977563" y="1698625"/>
          <p14:tracePt t="72660" x="10968038" y="1708150"/>
          <p14:tracePt t="72674" x="10968038" y="1716088"/>
          <p14:tracePt t="72805" x="10987088" y="1725613"/>
          <p14:tracePt t="72827" x="10995025" y="1735138"/>
          <p14:tracePt t="72843" x="10995025" y="1752600"/>
          <p14:tracePt t="72871" x="10995025" y="1762125"/>
          <p14:tracePt t="72944" x="10977563" y="1762125"/>
          <p14:tracePt t="72951" x="10968038" y="1762125"/>
          <p14:tracePt t="72973" x="10958513" y="1762125"/>
          <p14:tracePt t="72981" x="10950575" y="1762125"/>
          <p14:tracePt t="72995" x="10941050" y="1762125"/>
          <p14:tracePt t="73010" x="10931525" y="1762125"/>
          <p14:tracePt t="73017" x="10922000" y="1762125"/>
          <p14:tracePt t="73032" x="10922000" y="1744663"/>
          <p14:tracePt t="73039" x="10904538" y="1744663"/>
          <p14:tracePt t="73046" x="10895013" y="1744663"/>
          <p14:tracePt t="73053" x="10885488" y="1744663"/>
          <p14:tracePt t="73068" x="10877550" y="1744663"/>
          <p14:tracePt t="73083" x="10868025" y="1744663"/>
          <p14:tracePt t="73090" x="10858500" y="1744663"/>
          <p14:tracePt t="73119" x="10848975" y="1744663"/>
          <p14:tracePt t="73156" x="10841038" y="1744663"/>
          <p14:tracePt t="73170" x="10821988" y="1744663"/>
          <p14:tracePt t="73185" x="10812463" y="1744663"/>
          <p14:tracePt t="73214" x="10812463" y="1735138"/>
          <p14:tracePt t="73294" x="10812463" y="1725613"/>
          <p14:tracePt t="73302" x="10831513" y="1725613"/>
          <p14:tracePt t="73309" x="10841038" y="1725613"/>
          <p14:tracePt t="73316" x="10848975" y="1725613"/>
          <p14:tracePt t="73331" x="10868025" y="1725613"/>
          <p14:tracePt t="73338" x="10877550" y="1725613"/>
          <p14:tracePt t="73346" x="10895013" y="1725613"/>
          <p14:tracePt t="73353" x="10914063" y="1725613"/>
          <p14:tracePt t="73360" x="10922000" y="1725613"/>
          <p14:tracePt t="73368" x="10931525" y="1725613"/>
          <p14:tracePt t="73448" x="10922000" y="1735138"/>
          <p14:tracePt t="73455" x="10904538" y="1752600"/>
          <p14:tracePt t="73462" x="10895013" y="1771650"/>
          <p14:tracePt t="73470" x="10885488" y="1789113"/>
          <p14:tracePt t="73478" x="10885488" y="1798638"/>
          <p14:tracePt t="73484" x="10877550" y="1808163"/>
          <p14:tracePt t="73493" x="10868025" y="1817688"/>
          <p14:tracePt t="73499" x="10868025" y="1825625"/>
          <p14:tracePt t="73514" x="10868025" y="1844675"/>
          <p14:tracePt t="73521" x="10868025" y="1854200"/>
          <p14:tracePt t="73528" x="10868025" y="1862138"/>
          <p14:tracePt t="73544" x="10868025" y="1871663"/>
          <p14:tracePt t="73557" x="10868025" y="1881188"/>
          <p14:tracePt t="73565" x="10877550" y="1881188"/>
          <p14:tracePt t="73572" x="10877550" y="1890713"/>
          <p14:tracePt t="73579" x="10885488" y="1898650"/>
          <p14:tracePt t="73587" x="10885488" y="1908175"/>
          <p14:tracePt t="73595" x="10895013" y="1944688"/>
          <p14:tracePt t="73601" x="10895013" y="2000250"/>
          <p14:tracePt t="73610" x="10885488" y="2082800"/>
          <p14:tracePt t="73616" x="10877550" y="2136775"/>
          <p14:tracePt t="73623" x="10848975" y="2219325"/>
          <p14:tracePt t="73630" x="10841038" y="2292350"/>
          <p14:tracePt t="73638" x="10831513" y="2319338"/>
          <p14:tracePt t="73645" x="10804525" y="2382838"/>
          <p14:tracePt t="73652" x="10768013" y="2465388"/>
          <p14:tracePt t="73660" x="10748963" y="2574925"/>
          <p14:tracePt t="73667" x="10721975" y="2638425"/>
          <p14:tracePt t="73674" x="10712450" y="2730500"/>
          <p14:tracePt t="73682" x="10685463" y="2840038"/>
          <p14:tracePt t="73689" x="10675938" y="2903538"/>
          <p14:tracePt t="73696" x="10648950" y="2986088"/>
          <p14:tracePt t="73703" x="10639425" y="3013075"/>
          <p14:tracePt t="73711" x="10612438" y="3086100"/>
          <p14:tracePt t="73718" x="10593388" y="3159125"/>
          <p14:tracePt t="73727" x="10585450" y="3241675"/>
          <p14:tracePt t="73733" x="10575925" y="3268663"/>
          <p14:tracePt t="73740" x="10556875" y="3297238"/>
          <p14:tracePt t="73748" x="10547350" y="3341688"/>
          <p14:tracePt t="73755" x="10520363" y="3406775"/>
          <p14:tracePt t="73762" x="10520363" y="3433763"/>
          <p14:tracePt t="73769" x="10510838" y="3443288"/>
          <p14:tracePt t="73777" x="10502900" y="3460750"/>
          <p14:tracePt t="73791" x="10493375" y="3470275"/>
          <p14:tracePt t="73798" x="10493375" y="3479800"/>
          <p14:tracePt t="73806" x="10483850" y="3487738"/>
          <p14:tracePt t="73814" x="10483850" y="3497263"/>
          <p14:tracePt t="73820" x="10483850" y="3506788"/>
          <p14:tracePt t="73835" x="10466388" y="3516313"/>
          <p14:tracePt t="73843" x="10466388" y="3524250"/>
          <p14:tracePt t="73850" x="10456863" y="3524250"/>
          <p14:tracePt t="73857" x="10447338" y="3533775"/>
          <p14:tracePt t="73864" x="10437813" y="3560763"/>
          <p14:tracePt t="73871" x="10420350" y="3606800"/>
          <p14:tracePt t="73879" x="10393363" y="3633788"/>
          <p14:tracePt t="73886" x="10383838" y="3670300"/>
          <p14:tracePt t="73893" x="10364788" y="3706813"/>
          <p14:tracePt t="73901" x="10347325" y="3735388"/>
          <p14:tracePt t="73908" x="10337800" y="3752850"/>
          <p14:tracePt t="73915" x="10328275" y="3771900"/>
          <p14:tracePt t="73923" x="10320338" y="3808413"/>
          <p14:tracePt t="73930" x="10301288" y="3844925"/>
          <p14:tracePt t="73937" x="10291763" y="3871913"/>
          <p14:tracePt t="73945" x="10291763" y="3935413"/>
          <p14:tracePt t="73952" x="10291763" y="3954463"/>
          <p14:tracePt t="73960" x="10283825" y="3990975"/>
          <p14:tracePt t="73966" x="10283825" y="4017963"/>
          <p14:tracePt t="73974" x="10283825" y="4037013"/>
          <p14:tracePt t="73981" x="10283825" y="4054475"/>
          <p14:tracePt t="73988" x="10283825" y="4064000"/>
          <p14:tracePt t="74003" x="10283825" y="4073525"/>
          <p14:tracePt t="77313" x="10310813" y="4073525"/>
          <p14:tracePt t="77320" x="10356850" y="4064000"/>
          <p14:tracePt t="77327" x="10401300" y="4054475"/>
          <p14:tracePt t="77335" x="10410825" y="4054475"/>
          <p14:tracePt t="77342" x="10447338" y="4044950"/>
          <p14:tracePt t="77349" x="10502900" y="4044950"/>
          <p14:tracePt t="77356" x="10539413" y="4044950"/>
          <p14:tracePt t="77364" x="10612438" y="4044950"/>
          <p14:tracePt t="77371" x="10648950" y="4044950"/>
          <p14:tracePt t="77379" x="10702925" y="4044950"/>
          <p14:tracePt t="77386" x="10748963" y="4044950"/>
          <p14:tracePt t="77394" x="10804525" y="4054475"/>
          <p14:tracePt t="77400" x="10841038" y="4064000"/>
          <p14:tracePt t="77408" x="10858500" y="4073525"/>
          <p14:tracePt t="77415" x="10885488" y="4081463"/>
          <p14:tracePt t="77422" x="10914063" y="4110038"/>
          <p14:tracePt t="77429" x="10931525" y="4117975"/>
          <p14:tracePt t="77437" x="10958513" y="4127500"/>
          <p14:tracePt t="77444" x="10977563" y="4137025"/>
          <p14:tracePt t="77451" x="10995025" y="4146550"/>
          <p14:tracePt t="77460" x="11023600" y="4154488"/>
          <p14:tracePt t="77466" x="11050588" y="4173538"/>
          <p14:tracePt t="77474" x="11068050" y="4191000"/>
          <p14:tracePt t="77481" x="11133138" y="4219575"/>
          <p14:tracePt t="77488" x="11160125" y="4227513"/>
          <p14:tracePt t="77495" x="11187113" y="4237038"/>
          <p14:tracePt t="77503" x="11233150" y="4256088"/>
          <p14:tracePt t="77510" x="11260138" y="4273550"/>
          <p14:tracePt t="77517" x="11287125" y="4300538"/>
          <p14:tracePt t="77524" x="11306175" y="4310063"/>
          <p14:tracePt t="77532" x="11333163" y="4319588"/>
          <p14:tracePt t="77539" x="11352213" y="4329113"/>
          <p14:tracePt t="77546" x="11360150" y="4337050"/>
          <p14:tracePt t="77554" x="11369675" y="4346575"/>
          <p14:tracePt t="77561" x="11388725" y="4356100"/>
          <p14:tracePt t="77568" x="11388725" y="4365625"/>
          <p14:tracePt t="77577" x="11398250" y="4373563"/>
          <p14:tracePt t="77583" x="11415713" y="4383088"/>
          <p14:tracePt t="77591" x="11425238" y="4402138"/>
          <p14:tracePt t="77597" x="11442700" y="4429125"/>
          <p14:tracePt t="77605" x="11461750" y="4446588"/>
          <p14:tracePt t="77612" x="11461750" y="4456113"/>
          <p14:tracePt t="77620" x="11479213" y="4475163"/>
          <p14:tracePt t="77627" x="11488738" y="4502150"/>
          <p14:tracePt t="77634" x="11515725" y="4519613"/>
          <p14:tracePt t="77641" x="11525250" y="4538663"/>
          <p14:tracePt t="77648" x="11534775" y="4548188"/>
          <p14:tracePt t="77656" x="11552238" y="4575175"/>
          <p14:tracePt t="77663" x="11561763" y="4575175"/>
          <p14:tracePt t="77671" x="11571288" y="4584700"/>
          <p14:tracePt t="77678" x="11571288" y="4592638"/>
          <p14:tracePt t="77685" x="11571288" y="4602163"/>
          <p14:tracePt t="77693" x="11580813" y="4611688"/>
          <p14:tracePt t="77708" x="11598275" y="4621213"/>
          <p14:tracePt t="77715" x="11607800" y="4621213"/>
          <p14:tracePt t="77721" x="11607800" y="4629150"/>
          <p14:tracePt t="77729" x="11607800" y="4638675"/>
          <p14:tracePt t="77737" x="11617325" y="4638675"/>
          <p14:tracePt t="77744" x="11625263" y="4648200"/>
          <p14:tracePt t="77758" x="11634788" y="4648200"/>
          <p14:tracePt t="79198" x="11634788" y="4629150"/>
          <p14:tracePt t="79205" x="11634788" y="4611688"/>
          <p14:tracePt t="79212" x="11644313" y="4592638"/>
          <p14:tracePt t="79219" x="11653838" y="4556125"/>
          <p14:tracePt t="79227" x="11661775" y="4538663"/>
          <p14:tracePt t="79234" x="11661775" y="4519613"/>
          <p14:tracePt t="79241" x="11671300" y="4502150"/>
          <p14:tracePt t="79248" x="11680825" y="4502150"/>
          <p14:tracePt t="79256" x="11690350" y="4483100"/>
          <p14:tracePt t="79263" x="11690350" y="4475163"/>
          <p14:tracePt t="79270" x="11698288" y="4456113"/>
          <p14:tracePt t="79293" x="11717338" y="44465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5F45908-2445-40D1-BAD4-D27EC4E4F968}"/>
              </a:ext>
            </a:extLst>
          </p:cNvPr>
          <p:cNvSpPr/>
          <p:nvPr/>
        </p:nvSpPr>
        <p:spPr>
          <a:xfrm>
            <a:off x="6096000" y="580081"/>
            <a:ext cx="5112568" cy="240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412ED5-A493-4C65-8BA4-EAB9AD8E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91" y="3617324"/>
            <a:ext cx="3431893" cy="271855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C0D5B-DF69-44A7-AAD9-F9B21277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6</a:t>
            </a:fld>
            <a:endParaRPr lang="en-AU" altLang="x-non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F210296-F343-42E4-9303-A304A254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6602" y="1273482"/>
            <a:ext cx="4109398" cy="30196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82F9317-8F07-490A-B2CB-946373DDA1D3}"/>
              </a:ext>
            </a:extLst>
          </p:cNvPr>
          <p:cNvSpPr txBox="1"/>
          <p:nvPr/>
        </p:nvSpPr>
        <p:spPr>
          <a:xfrm>
            <a:off x="476905" y="247489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Local </a:t>
            </a:r>
          </a:p>
          <a:p>
            <a:r>
              <a:rPr lang="en-GB" sz="2800" dirty="0"/>
              <a:t>oscillator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7A2BD1-BA07-4F39-92F3-1FD3752BAFAD}"/>
              </a:ext>
            </a:extLst>
          </p:cNvPr>
          <p:cNvSpPr txBox="1"/>
          <p:nvPr/>
        </p:nvSpPr>
        <p:spPr>
          <a:xfrm>
            <a:off x="3561450" y="358261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Entropy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D994FA-830C-4207-9E6F-E5F82A30913C}"/>
                  </a:ext>
                </a:extLst>
              </p:cNvPr>
              <p:cNvSpPr txBox="1"/>
              <p:nvPr/>
            </p:nvSpPr>
            <p:spPr>
              <a:xfrm>
                <a:off x="5036258" y="580081"/>
                <a:ext cx="664715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D994FA-830C-4207-9E6F-E5F82A30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58" y="580081"/>
                <a:ext cx="664715" cy="653256"/>
              </a:xfrm>
              <a:prstGeom prst="rect">
                <a:avLst/>
              </a:prstGeom>
              <a:blipFill>
                <a:blip r:embed="rId8"/>
                <a:stretch>
                  <a:fillRect r="-5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A2491DB-E092-48A8-8D88-71E3532A8DCA}"/>
                  </a:ext>
                </a:extLst>
              </p:cNvPr>
              <p:cNvSpPr txBox="1"/>
              <p:nvPr/>
            </p:nvSpPr>
            <p:spPr>
              <a:xfrm>
                <a:off x="7525898" y="87794"/>
                <a:ext cx="2890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A2491DB-E092-48A8-8D88-71E3532A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98" y="87794"/>
                <a:ext cx="289058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36F2598-8432-491E-8622-EFFB563337B4}"/>
                  </a:ext>
                </a:extLst>
              </p:cNvPr>
              <p:cNvSpPr txBox="1"/>
              <p:nvPr/>
            </p:nvSpPr>
            <p:spPr>
              <a:xfrm>
                <a:off x="5422275" y="3604303"/>
                <a:ext cx="5841157" cy="130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lim>
                              </m:limLow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lim>
                              </m:limLow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36F2598-8432-491E-8622-EFFB56333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275" y="3604303"/>
                <a:ext cx="5841157" cy="1302601"/>
              </a:xfrm>
              <a:prstGeom prst="rect">
                <a:avLst/>
              </a:prstGeom>
              <a:blipFill>
                <a:blip r:embed="rId10"/>
                <a:stretch>
                  <a:fillRect l="-521" r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 descr="Une image contenant eau, extérieur, océan, plage&#10;&#10;Description générée automatiquement">
            <a:extLst>
              <a:ext uri="{FF2B5EF4-FFF2-40B4-BE49-F238E27FC236}">
                <a16:creationId xmlns:a16="http://schemas.microsoft.com/office/drawing/2014/main" id="{9F12EAF1-B4B9-4F15-887A-5931050655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0055" y="836712"/>
            <a:ext cx="2995953" cy="1852652"/>
          </a:xfrm>
          <a:prstGeom prst="rect">
            <a:avLst/>
          </a:prstGeom>
        </p:spPr>
      </p:pic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B2F52345-3AAB-40C9-9353-78F7725764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9254884" y="1177836"/>
            <a:ext cx="1852652" cy="11704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FEC510-D48A-483B-A579-8D124DB7CF9B}"/>
              </a:ext>
            </a:extLst>
          </p:cNvPr>
          <p:cNvSpPr txBox="1"/>
          <p:nvPr/>
        </p:nvSpPr>
        <p:spPr>
          <a:xfrm>
            <a:off x="792205" y="6217444"/>
            <a:ext cx="877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[1] Haw et al. (2015). Maximization of extractable randomness in a quantum random-number generator. </a:t>
            </a:r>
            <a:r>
              <a:rPr lang="en-US" sz="1600" i="1" dirty="0">
                <a:solidFill>
                  <a:srgbClr val="0070C0"/>
                </a:solidFill>
              </a:rPr>
              <a:t>Physical Review Applied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i="1" dirty="0">
                <a:solidFill>
                  <a:srgbClr val="0070C0"/>
                </a:solidFill>
              </a:rPr>
              <a:t>3</a:t>
            </a:r>
            <a:r>
              <a:rPr lang="en-US" sz="1600" dirty="0">
                <a:solidFill>
                  <a:srgbClr val="0070C0"/>
                </a:solidFill>
              </a:rPr>
              <a:t>(5), 054004.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3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5"/>
    </mc:Choice>
    <mc:Fallback xmlns="">
      <p:transition spd="slow" advTm="5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3A86A75C-4F4B-4683-9AE1-C65F6400EC91}">
      <p14:laserTraceLst xmlns:p14="http://schemas.microsoft.com/office/powerpoint/2010/main">
        <p14:tracePtLst>
          <p14:tracePt t="2077" x="11671300" y="4438650"/>
          <p14:tracePt t="2084" x="11644313" y="4429125"/>
          <p14:tracePt t="2091" x="11561763" y="4410075"/>
          <p14:tracePt t="2098" x="11525250" y="4402138"/>
          <p14:tracePt t="2106" x="11442700" y="4402138"/>
          <p14:tracePt t="2113" x="11369675" y="4392613"/>
          <p14:tracePt t="2121" x="11287125" y="4373563"/>
          <p14:tracePt t="2127" x="11177588" y="4365625"/>
          <p14:tracePt t="2135" x="11068050" y="4346575"/>
          <p14:tracePt t="2143" x="10958513" y="4337050"/>
          <p14:tracePt t="2150" x="10858500" y="4310063"/>
          <p14:tracePt t="2159" x="10768013" y="4292600"/>
          <p14:tracePt t="2165" x="10658475" y="4292600"/>
          <p14:tracePt t="2172" x="10474325" y="4283075"/>
          <p14:tracePt t="2179" x="10364788" y="4283075"/>
          <p14:tracePt t="2186" x="10218738" y="4264025"/>
          <p14:tracePt t="2194" x="10137775" y="4264025"/>
          <p14:tracePt t="2200" x="9991725" y="4264025"/>
          <p14:tracePt t="2208" x="9799638" y="4264025"/>
          <p14:tracePt t="2215" x="9653588" y="4273550"/>
          <p14:tracePt t="2223" x="9498013" y="4283075"/>
          <p14:tracePt t="2230" x="9405938" y="4300538"/>
          <p14:tracePt t="2238" x="9196388" y="4346575"/>
          <p14:tracePt t="2245" x="9050338" y="4373563"/>
          <p14:tracePt t="2252" x="8831263" y="4446588"/>
          <p14:tracePt t="2260" x="8739188" y="4475163"/>
          <p14:tracePt t="2267" x="8639175" y="4511675"/>
          <p14:tracePt t="2274" x="8520113" y="4556125"/>
          <p14:tracePt t="2281" x="8374063" y="4629150"/>
          <p14:tracePt t="2290" x="8274050" y="4675188"/>
          <p14:tracePt t="2296" x="8154988" y="4721225"/>
          <p14:tracePt t="2303" x="8091488" y="4767263"/>
          <p14:tracePt t="2311" x="8081963" y="4775200"/>
          <p14:tracePt t="2318" x="8072438" y="4784725"/>
          <p14:tracePt t="2829" x="8027988" y="4784725"/>
          <p14:tracePt t="2836" x="7954963" y="4784725"/>
          <p14:tracePt t="2844" x="7899400" y="4784725"/>
          <p14:tracePt t="2851" x="7853363" y="4784725"/>
          <p14:tracePt t="2858" x="7780338" y="4767263"/>
          <p14:tracePt t="2865" x="7689850" y="4767263"/>
          <p14:tracePt t="2873" x="7580313" y="4757738"/>
          <p14:tracePt t="2881" x="7507288" y="4757738"/>
          <p14:tracePt t="2891" x="7415213" y="4757738"/>
          <p14:tracePt t="2895" x="7342188" y="4757738"/>
          <p14:tracePt t="2902" x="7269163" y="4757738"/>
          <p14:tracePt t="2909" x="7186613" y="4738688"/>
          <p14:tracePt t="2917" x="7096125" y="4738688"/>
          <p14:tracePt t="2924" x="6950075" y="4738688"/>
          <p14:tracePt t="2932" x="6840538" y="4738688"/>
          <p14:tracePt t="2940" x="6694488" y="4738688"/>
          <p14:tracePt t="2946" x="6602413" y="4730750"/>
          <p14:tracePt t="2953" x="6492875" y="4730750"/>
          <p14:tracePt t="2961" x="6346825" y="4730750"/>
          <p14:tracePt t="2968" x="6164263" y="4711700"/>
          <p14:tracePt t="2975" x="6091238" y="4711700"/>
          <p14:tracePt t="2982" x="5981700" y="4711700"/>
          <p14:tracePt t="2990" x="5862638" y="4684713"/>
          <p14:tracePt t="2997" x="5753100" y="4684713"/>
          <p14:tracePt t="3005" x="5607050" y="4657725"/>
          <p14:tracePt t="3012" x="5461000" y="4629150"/>
          <p14:tracePt t="3020" x="5451475" y="4629150"/>
          <p14:tracePt t="3026" x="5251450" y="4511675"/>
          <p14:tracePt t="4656" x="5251450" y="4502150"/>
          <p14:tracePt t="4663" x="5268913" y="4492625"/>
          <p14:tracePt t="4671" x="5278438" y="4492625"/>
          <p14:tracePt t="4685" x="5287963" y="4492625"/>
          <p14:tracePt t="4692" x="5297488" y="4492625"/>
          <p14:tracePt t="4699" x="5305425" y="4483100"/>
          <p14:tracePt t="4707" x="5324475" y="4483100"/>
          <p14:tracePt t="4714" x="5334000" y="4483100"/>
          <p14:tracePt t="4736" x="5341938" y="4475163"/>
          <p14:tracePt t="4743" x="5351463" y="4475163"/>
          <p14:tracePt t="4750" x="5360988" y="4465638"/>
          <p14:tracePt t="4758" x="5370513" y="4465638"/>
          <p14:tracePt t="4779" x="5378450" y="4456113"/>
          <p14:tracePt t="4802" x="5387975" y="4446588"/>
          <p14:tracePt t="4831" x="5397500" y="4438650"/>
          <p14:tracePt t="4839" x="5414963" y="4410075"/>
          <p14:tracePt t="4846" x="5414963" y="4402138"/>
          <p14:tracePt t="4853" x="5424488" y="4383088"/>
          <p14:tracePt t="4860" x="5443538" y="4346575"/>
          <p14:tracePt t="4867" x="5461000" y="4300538"/>
          <p14:tracePt t="4875" x="5487988" y="4256088"/>
          <p14:tracePt t="4892" x="5553075" y="4146550"/>
          <p14:tracePt t="4897" x="5570538" y="4110038"/>
          <p14:tracePt t="4904" x="5589588" y="4054475"/>
          <p14:tracePt t="4911" x="5626100" y="4008438"/>
          <p14:tracePt t="4919" x="5643563" y="3944938"/>
          <p14:tracePt t="4926" x="5662613" y="3898900"/>
          <p14:tracePt t="4933" x="5670550" y="3844925"/>
          <p14:tracePt t="4940" x="5680075" y="3816350"/>
          <p14:tracePt t="4947" x="5689600" y="3779838"/>
          <p14:tracePt t="4955" x="5689600" y="3771900"/>
          <p14:tracePt t="4962" x="5689600" y="3743325"/>
          <p14:tracePt t="4970" x="5699125" y="3743325"/>
          <p14:tracePt t="4978" x="5699125" y="3725863"/>
          <p14:tracePt t="4984" x="5699125" y="3706813"/>
          <p14:tracePt t="4992" x="5699125" y="3698875"/>
          <p14:tracePt t="4999" x="5699125" y="3689350"/>
          <p14:tracePt t="5007" x="5708650" y="3662363"/>
          <p14:tracePt t="5014" x="5708650" y="3652838"/>
          <p14:tracePt t="5020" x="5708650" y="3643313"/>
          <p14:tracePt t="5028" x="5708650" y="3633788"/>
          <p14:tracePt t="5036" x="5708650" y="3625850"/>
          <p14:tracePt t="5042" x="5708650" y="3616325"/>
          <p14:tracePt t="5064" x="5708650" y="3606800"/>
          <p14:tracePt t="5073" x="5708650" y="3597275"/>
          <p14:tracePt t="5123" x="5699125" y="3597275"/>
          <p14:tracePt t="5138" x="5689600" y="3597275"/>
          <p14:tracePt t="5145" x="5680075" y="3597275"/>
          <p14:tracePt t="5152" x="5670550" y="3597275"/>
          <p14:tracePt t="5160" x="5670550" y="3589338"/>
          <p14:tracePt t="5167" x="5662613" y="3579813"/>
          <p14:tracePt t="5174" x="5662613" y="3570288"/>
          <p14:tracePt t="5181" x="5662613" y="3552825"/>
          <p14:tracePt t="5189" x="5662613" y="3524250"/>
          <p14:tracePt t="5196" x="5662613" y="3506788"/>
          <p14:tracePt t="5203" x="5662613" y="3460750"/>
          <p14:tracePt t="5211" x="5662613" y="3424238"/>
          <p14:tracePt t="5218" x="5680075" y="3341688"/>
          <p14:tracePt t="5225" x="5680075" y="3305175"/>
          <p14:tracePt t="5232" x="5689600" y="3251200"/>
          <p14:tracePt t="5240" x="5699125" y="3187700"/>
          <p14:tracePt t="5248" x="5716588" y="3114675"/>
          <p14:tracePt t="5255" x="5745163" y="3032125"/>
          <p14:tracePt t="5262" x="5772150" y="2867025"/>
          <p14:tracePt t="5269" x="5799138" y="2740025"/>
          <p14:tracePt t="5277" x="5845175" y="2638425"/>
          <p14:tracePt t="5284" x="5918200" y="2501900"/>
          <p14:tracePt t="5291" x="5981700" y="2338388"/>
          <p14:tracePt t="5299" x="6100763" y="2109788"/>
          <p14:tracePt t="5307" x="6164263" y="1973263"/>
          <p14:tracePt t="5313" x="6256338" y="1835150"/>
          <p14:tracePt t="5320" x="6292850" y="1735138"/>
          <p14:tracePt t="5327" x="6410325" y="1562100"/>
          <p14:tracePt t="5335" x="6465888" y="1479550"/>
          <p14:tracePt t="5342" x="6594475" y="1296988"/>
          <p14:tracePt t="5350" x="6648450" y="1196975"/>
          <p14:tracePt t="5357" x="6721475" y="1114425"/>
          <p14:tracePt t="5364" x="6777038" y="1050925"/>
          <p14:tracePt t="5372" x="6821488" y="1014413"/>
          <p14:tracePt t="5379" x="6858000" y="968375"/>
          <p14:tracePt t="5386" x="6877050" y="939800"/>
          <p14:tracePt t="5393" x="6886575" y="939800"/>
          <p14:tracePt t="5416" x="6894513" y="931863"/>
          <p14:tracePt t="5466" x="6894513" y="939800"/>
          <p14:tracePt t="5473" x="6894513" y="949325"/>
          <p14:tracePt t="5481" x="6894513" y="958850"/>
          <p14:tracePt t="5488" x="6894513" y="968375"/>
          <p14:tracePt t="5495" x="6894513" y="985838"/>
          <p14:tracePt t="5503" x="6886575" y="995363"/>
          <p14:tracePt t="5517" x="6877050" y="1004888"/>
          <p14:tracePt t="5525" x="6877050" y="1031875"/>
          <p14:tracePt t="5532" x="6867525" y="1041400"/>
          <p14:tracePt t="5540" x="6858000" y="1050925"/>
          <p14:tracePt t="5547" x="6840538" y="1087438"/>
          <p14:tracePt t="5554" x="6831013" y="1104900"/>
          <p14:tracePt t="5561" x="6821488" y="1123950"/>
          <p14:tracePt t="5569" x="6813550" y="1141413"/>
          <p14:tracePt t="5576" x="6794500" y="1177925"/>
          <p14:tracePt t="5584" x="6777038" y="1196975"/>
          <p14:tracePt t="5590" x="6757988" y="1223963"/>
          <p14:tracePt t="5597" x="6740525" y="1233488"/>
          <p14:tracePt t="5605" x="6704013" y="1277938"/>
          <p14:tracePt t="5612" x="6684963" y="1306513"/>
          <p14:tracePt t="5620" x="6657975" y="1343025"/>
          <p14:tracePt t="5627" x="6630988" y="1387475"/>
          <p14:tracePt t="5634" x="6584950" y="1452563"/>
          <p14:tracePt t="5642" x="6548438" y="1533525"/>
          <p14:tracePt t="5649" x="6521450" y="1589088"/>
          <p14:tracePt t="5657" x="6483350" y="1671638"/>
          <p14:tracePt t="5663" x="6456363" y="1735138"/>
          <p14:tracePt t="5671" x="6438900" y="1781175"/>
          <p14:tracePt t="5678" x="6410325" y="1844675"/>
          <p14:tracePt t="5686" x="6402388" y="1871663"/>
          <p14:tracePt t="5693" x="6383338" y="1917700"/>
          <p14:tracePt t="5700" x="6365875" y="1935163"/>
          <p14:tracePt t="5707" x="6356350" y="1954213"/>
          <p14:tracePt t="5714" x="6346825" y="1973263"/>
          <p14:tracePt t="5722" x="6346825" y="1990725"/>
          <p14:tracePt t="5729" x="6346825" y="2000250"/>
          <p14:tracePt t="5737" x="6346825" y="2009775"/>
          <p14:tracePt t="5773" x="6356350" y="2009775"/>
          <p14:tracePt t="5781" x="6365875" y="1981200"/>
          <p14:tracePt t="5789" x="6383338" y="1963738"/>
          <p14:tracePt t="5795" x="6402388" y="1944688"/>
          <p14:tracePt t="5803" x="6429375" y="1917700"/>
          <p14:tracePt t="5809" x="6446838" y="1881188"/>
          <p14:tracePt t="5817" x="6492875" y="1854200"/>
          <p14:tracePt t="5825" x="6521450" y="1825625"/>
          <p14:tracePt t="5831" x="6548438" y="1789113"/>
          <p14:tracePt t="5840" x="6565900" y="1762125"/>
          <p14:tracePt t="5846" x="6611938" y="1725613"/>
          <p14:tracePt t="5853" x="6621463" y="1716088"/>
          <p14:tracePt t="5861" x="6630988" y="1698625"/>
          <p14:tracePt t="5882" x="6638925" y="1689100"/>
          <p14:tracePt t="5926" x="6638925" y="1698625"/>
          <p14:tracePt t="5934" x="6638925" y="1708150"/>
          <p14:tracePt t="5941" x="6630988" y="1716088"/>
          <p14:tracePt t="5949" x="6621463" y="1725613"/>
          <p14:tracePt t="5957" x="6594475" y="1744663"/>
          <p14:tracePt t="5963" x="6584950" y="1762125"/>
          <p14:tracePt t="5970" x="6565900" y="1781175"/>
          <p14:tracePt t="5977" x="6557963" y="1789113"/>
          <p14:tracePt t="5985" x="6529388" y="1808163"/>
          <p14:tracePt t="5992" x="6521450" y="1817688"/>
          <p14:tracePt t="5999" x="6492875" y="1835150"/>
          <p14:tracePt t="6007" x="6483350" y="1844675"/>
          <p14:tracePt t="6014" x="6475413" y="1854200"/>
          <p14:tracePt t="6022" x="6465888" y="1862138"/>
          <p14:tracePt t="6029" x="6465888" y="1871663"/>
          <p14:tracePt t="6036" x="6456363" y="1871663"/>
          <p14:tracePt t="6066" x="6456363" y="1862138"/>
          <p14:tracePt t="6073" x="6483350" y="1835150"/>
          <p14:tracePt t="6079" x="6521450" y="1825625"/>
          <p14:tracePt t="6087" x="6538913" y="1817688"/>
          <p14:tracePt t="6094" x="6557963" y="1798638"/>
          <p14:tracePt t="6109" x="6648450" y="1752600"/>
          <p14:tracePt t="6131" x="6894513" y="1625600"/>
          <p14:tracePt t="6138" x="6904038" y="1625600"/>
          <p14:tracePt t="6146" x="6931025" y="1625600"/>
          <p14:tracePt t="6153" x="6959600" y="1625600"/>
          <p14:tracePt t="6160" x="6967538" y="1625600"/>
          <p14:tracePt t="6167" x="6986588" y="1625600"/>
          <p14:tracePt t="6182" x="6986588" y="1635125"/>
          <p14:tracePt t="6190" x="6996113" y="1635125"/>
          <p14:tracePt t="6197" x="6996113" y="1643063"/>
          <p14:tracePt t="6204" x="6996113" y="1652588"/>
          <p14:tracePt t="6219" x="6996113" y="1671638"/>
          <p14:tracePt t="6226" x="6996113" y="1679575"/>
          <p14:tracePt t="6233" x="6996113" y="1689100"/>
          <p14:tracePt t="6247" x="6996113" y="1698625"/>
          <p14:tracePt t="6255" x="6996113" y="1708150"/>
          <p14:tracePt t="6263" x="6986588" y="1716088"/>
          <p14:tracePt t="6270" x="6977063" y="1725613"/>
          <p14:tracePt t="6277" x="6977063" y="1735138"/>
          <p14:tracePt t="6284" x="6967538" y="1744663"/>
          <p14:tracePt t="6292" x="6967538" y="1752600"/>
          <p14:tracePt t="6299" x="6950075" y="1752600"/>
          <p14:tracePt t="6307" x="6940550" y="1752600"/>
          <p14:tracePt t="6387" x="6959600" y="1735138"/>
          <p14:tracePt t="6467" x="6967538" y="1735138"/>
          <p14:tracePt t="6496" x="6977063" y="1725613"/>
          <p14:tracePt t="8089" x="7032625" y="1708150"/>
          <p14:tracePt t="8096" x="7059613" y="1679575"/>
          <p14:tracePt t="8103" x="7132638" y="1643063"/>
          <p14:tracePt t="8111" x="7215188" y="1589088"/>
          <p14:tracePt t="8118" x="7334250" y="1552575"/>
          <p14:tracePt t="8125" x="7415213" y="1506538"/>
          <p14:tracePt t="8132" x="7580313" y="1433513"/>
          <p14:tracePt t="8140" x="7643813" y="1406525"/>
          <p14:tracePt t="8147" x="7726363" y="1370013"/>
          <p14:tracePt t="8154" x="7889875" y="1306513"/>
          <p14:tracePt t="8161" x="7991475" y="1260475"/>
          <p14:tracePt t="8169" x="8210550" y="1177925"/>
          <p14:tracePt t="8176" x="8310563" y="1123950"/>
          <p14:tracePt t="8184" x="8483600" y="1058863"/>
          <p14:tracePt t="8191" x="8556625" y="1022350"/>
          <p14:tracePt t="8198" x="8785225" y="895350"/>
          <p14:tracePt t="8206" x="8848725" y="858838"/>
          <p14:tracePt t="8213" x="9023350" y="766763"/>
          <p14:tracePt t="8220" x="9086850" y="739775"/>
          <p14:tracePt t="8227" x="9159875" y="676275"/>
          <p14:tracePt t="8235" x="9232900" y="630238"/>
          <p14:tracePt t="8242" x="9288463" y="593725"/>
          <p14:tracePt t="8249" x="9369425" y="530225"/>
          <p14:tracePt t="8257" x="9415463" y="493713"/>
          <p14:tracePt t="8264" x="9461500" y="465138"/>
          <p14:tracePt t="8271" x="9478963" y="420688"/>
          <p14:tracePt t="8278" x="9507538" y="411163"/>
          <p14:tracePt t="8286" x="9525000" y="401638"/>
          <p14:tracePt t="8293" x="9544050" y="401638"/>
          <p14:tracePt t="8308" x="9551988" y="401638"/>
          <p14:tracePt t="8322" x="9561513" y="401638"/>
          <p14:tracePt t="8330" x="9561513" y="411163"/>
          <p14:tracePt t="8337" x="9561513" y="420688"/>
          <p14:tracePt t="8345" x="9561513" y="438150"/>
          <p14:tracePt t="8359" x="9561513" y="447675"/>
          <p14:tracePt t="8366" x="9561513" y="457200"/>
          <p14:tracePt t="8374" x="9561513" y="465138"/>
          <p14:tracePt t="8388" x="9561513" y="474663"/>
          <p14:tracePt t="8395" x="9561513" y="484188"/>
          <p14:tracePt t="8402" x="9561513" y="493713"/>
          <p14:tracePt t="8432" x="9561513" y="511175"/>
          <p14:tracePt t="8440" x="9571038" y="511175"/>
          <p14:tracePt t="8446" x="9588500" y="511175"/>
          <p14:tracePt t="8453" x="9598025" y="511175"/>
          <p14:tracePt t="8461" x="9617075" y="511175"/>
          <p14:tracePt t="8469" x="9625013" y="520700"/>
          <p14:tracePt t="8476" x="9644063" y="530225"/>
          <p14:tracePt t="8483" x="9661525" y="538163"/>
          <p14:tracePt t="8490" x="9671050" y="547688"/>
          <p14:tracePt t="8498" x="9680575" y="557213"/>
          <p14:tracePt t="8505" x="9690100" y="566738"/>
          <p14:tracePt t="8520" x="9707563" y="593725"/>
          <p14:tracePt t="8527" x="9707563" y="603250"/>
          <p14:tracePt t="8534" x="9717088" y="620713"/>
          <p14:tracePt t="8541" x="9717088" y="630238"/>
          <p14:tracePt t="8549" x="9717088" y="639763"/>
          <p14:tracePt t="8557" x="9717088" y="647700"/>
          <p14:tracePt t="8563" x="9717088" y="657225"/>
          <p14:tracePt t="8593" x="9726613" y="657225"/>
          <p14:tracePt t="8614" x="9734550" y="657225"/>
          <p14:tracePt t="8621" x="9744075" y="657225"/>
          <p14:tracePt t="8629" x="9753600" y="657225"/>
          <p14:tracePt t="8636" x="9763125" y="657225"/>
          <p14:tracePt t="8651" x="9772650" y="657225"/>
          <p14:tracePt t="8658" x="9790113" y="657225"/>
          <p14:tracePt t="8775" x="9780588" y="657225"/>
          <p14:tracePt t="8782" x="9744075" y="647700"/>
          <p14:tracePt t="8790" x="9717088" y="630238"/>
          <p14:tracePt t="8797" x="9653588" y="630238"/>
          <p14:tracePt t="8804" x="9617075" y="630238"/>
          <p14:tracePt t="8811" x="9598025" y="630238"/>
          <p14:tracePt t="8826" x="9580563" y="630238"/>
          <p14:tracePt t="8833" x="9571038" y="630238"/>
          <p14:tracePt t="8841" x="9561513" y="630238"/>
          <p14:tracePt t="8848" x="9551988" y="630238"/>
          <p14:tracePt t="8928" x="9561513" y="630238"/>
          <p14:tracePt t="8936" x="9571038" y="630238"/>
          <p14:tracePt t="8943" x="9588500" y="630238"/>
          <p14:tracePt t="8958" x="9607550" y="630238"/>
          <p14:tracePt t="8965" x="9625013" y="630238"/>
          <p14:tracePt t="8972" x="9634538" y="630238"/>
          <p14:tracePt t="8979" x="9644063" y="630238"/>
          <p14:tracePt t="8987" x="9671050" y="630238"/>
          <p14:tracePt t="8994" x="9680575" y="630238"/>
          <p14:tracePt t="9016" x="9690100" y="630238"/>
          <p14:tracePt t="9024" x="9698038" y="630238"/>
          <p14:tracePt t="9038" x="9707563" y="630238"/>
          <p14:tracePt t="9045" x="9717088" y="630238"/>
          <p14:tracePt t="9060" x="9726613" y="620713"/>
          <p14:tracePt t="9075" x="9734550" y="611188"/>
          <p14:tracePt t="9082" x="9744075" y="603250"/>
          <p14:tracePt t="9091" x="9763125" y="603250"/>
          <p14:tracePt t="9096" x="9772650" y="603250"/>
          <p14:tracePt t="9103" x="9780588" y="603250"/>
          <p14:tracePt t="9111" x="9790113" y="603250"/>
          <p14:tracePt t="9118" x="9799638" y="603250"/>
          <p14:tracePt t="9126" x="9809163" y="603250"/>
          <p14:tracePt t="9155" x="9826625" y="603250"/>
          <p14:tracePt t="9470" x="9809163" y="603250"/>
          <p14:tracePt t="9477" x="9790113" y="611188"/>
          <p14:tracePt t="9484" x="9772650" y="620713"/>
          <p14:tracePt t="9491" x="9763125" y="620713"/>
          <p14:tracePt t="9505" x="9753600" y="630238"/>
          <p14:tracePt t="9513" x="9744075" y="630238"/>
          <p14:tracePt t="9520" x="9734550" y="630238"/>
          <p14:tracePt t="9528" x="9734550" y="639763"/>
          <p14:tracePt t="9556" x="9726613" y="639763"/>
          <p14:tracePt t="9585" x="9717088" y="639763"/>
          <p14:tracePt t="9629" x="9726613" y="639763"/>
          <p14:tracePt t="9637" x="9734550" y="639763"/>
          <p14:tracePt t="9645" x="9753600" y="639763"/>
          <p14:tracePt t="9652" x="9763125" y="639763"/>
          <p14:tracePt t="9659" x="9772650" y="639763"/>
          <p14:tracePt t="9666" x="9780588" y="639763"/>
          <p14:tracePt t="9675" x="9790113" y="630238"/>
          <p14:tracePt t="9681" x="9799638" y="630238"/>
          <p14:tracePt t="9695" x="9809163" y="620713"/>
          <p14:tracePt t="9725" x="9817100" y="611188"/>
          <p14:tracePt t="9732" x="9826625" y="603250"/>
          <p14:tracePt t="9747" x="9836150" y="584200"/>
          <p14:tracePt t="9753" x="9853613" y="574675"/>
          <p14:tracePt t="9769" x="9872663" y="566738"/>
          <p14:tracePt t="9775" x="9882188" y="566738"/>
          <p14:tracePt t="9791" x="9882188" y="557213"/>
          <p14:tracePt t="9797" x="9890125" y="557213"/>
          <p14:tracePt t="9819" x="9899650" y="557213"/>
          <p14:tracePt t="9834" x="9909175" y="557213"/>
          <p14:tracePt t="9863" x="9918700" y="557213"/>
          <p14:tracePt t="9900" x="9918700" y="566738"/>
          <p14:tracePt t="9936" x="9918700" y="574675"/>
          <p14:tracePt t="9958" x="9909175" y="574675"/>
          <p14:tracePt t="9965" x="9890125" y="574675"/>
          <p14:tracePt t="9973" x="9853613" y="574675"/>
          <p14:tracePt t="9980" x="9826625" y="574675"/>
          <p14:tracePt t="9988" x="9790113" y="574675"/>
          <p14:tracePt t="9995" x="9753600" y="574675"/>
          <p14:tracePt t="10002" x="9734550" y="574675"/>
          <p14:tracePt t="10009" x="9717088" y="574675"/>
          <p14:tracePt t="10017" x="9707563" y="574675"/>
          <p14:tracePt t="10024" x="9698038" y="574675"/>
          <p14:tracePt t="10032" x="9690100" y="574675"/>
          <p14:tracePt t="10097" x="9690100" y="593725"/>
          <p14:tracePt t="10112" x="9698038" y="593725"/>
          <p14:tracePt t="10119" x="9707563" y="603250"/>
          <p14:tracePt t="10126" x="9717088" y="611188"/>
          <p14:tracePt t="10134" x="9726613" y="611188"/>
          <p14:tracePt t="10142" x="9734550" y="611188"/>
          <p14:tracePt t="10682" x="9671050" y="684213"/>
          <p14:tracePt t="10688" x="9507538" y="849313"/>
          <p14:tracePt t="10696" x="9388475" y="968375"/>
          <p14:tracePt t="10703" x="9169400" y="1168400"/>
          <p14:tracePt t="10711" x="9086850" y="1260475"/>
          <p14:tracePt t="10718" x="8867775" y="1452563"/>
          <p14:tracePt t="10725" x="8748713" y="1543050"/>
          <p14:tracePt t="10732" x="8585200" y="1708150"/>
          <p14:tracePt t="10741" x="8420100" y="1844675"/>
          <p14:tracePt t="10747" x="8347075" y="1944688"/>
          <p14:tracePt t="10754" x="8247063" y="2009775"/>
          <p14:tracePt t="10762" x="8147050" y="2100263"/>
          <p14:tracePt t="10769" x="8072438" y="2182813"/>
          <p14:tracePt t="10776" x="7972425" y="2282825"/>
          <p14:tracePt t="10783" x="7899400" y="2382838"/>
          <p14:tracePt t="10791" x="7816850" y="2455863"/>
          <p14:tracePt t="10798" x="7762875" y="2538413"/>
          <p14:tracePt t="10806" x="7716838" y="2574925"/>
          <p14:tracePt t="10813" x="7680325" y="2611438"/>
          <p14:tracePt t="10820" x="7653338" y="2638425"/>
          <p14:tracePt t="10827" x="7570788" y="2674938"/>
          <p14:tracePt t="10835" x="7543800" y="2703513"/>
          <p14:tracePt t="10842" x="7470775" y="2720975"/>
          <p14:tracePt t="10849" x="7407275" y="2776538"/>
          <p14:tracePt t="10858" x="7324725" y="2803525"/>
          <p14:tracePt t="10864" x="7242175" y="2840038"/>
          <p14:tracePt t="10871" x="7142163" y="2903538"/>
          <p14:tracePt t="10878" x="7050088" y="2930525"/>
          <p14:tracePt t="10886" x="6967538" y="2968625"/>
          <p14:tracePt t="10893" x="6858000" y="2986088"/>
          <p14:tracePt t="10900" x="6704013" y="3022600"/>
          <p14:tracePt t="10909" x="6611938" y="3041650"/>
          <p14:tracePt t="10915" x="6492875" y="3068638"/>
          <p14:tracePt t="10924" x="6419850" y="3068638"/>
          <p14:tracePt t="10929" x="6346825" y="3068638"/>
          <p14:tracePt t="10937" x="6319838" y="3068638"/>
          <p14:tracePt t="10944" x="6246813" y="3068638"/>
          <p14:tracePt t="10959" x="6154738" y="3068638"/>
          <p14:tracePt t="10966" x="6118225" y="3068638"/>
          <p14:tracePt t="10974" x="6091238" y="3068638"/>
          <p14:tracePt t="10981" x="6018213" y="3068638"/>
          <p14:tracePt t="10988" x="5964238" y="3068638"/>
          <p14:tracePt t="10995" x="5891213" y="3068638"/>
          <p14:tracePt t="11003" x="5862638" y="3068638"/>
          <p14:tracePt t="11010" x="5772150" y="3095625"/>
          <p14:tracePt t="11017" x="5680075" y="3122613"/>
          <p14:tracePt t="11025" x="5597525" y="3159125"/>
          <p14:tracePt t="11032" x="5516563" y="3187700"/>
          <p14:tracePt t="11040" x="5487988" y="3195638"/>
          <p14:tracePt t="11047" x="5397500" y="3232150"/>
          <p14:tracePt t="11054" x="5378450" y="3251200"/>
          <p14:tracePt t="11061" x="5351463" y="3260725"/>
          <p14:tracePt t="11069" x="5305425" y="3297238"/>
          <p14:tracePt t="11076" x="5278438" y="3314700"/>
          <p14:tracePt t="11083" x="5260975" y="3333750"/>
          <p14:tracePt t="11091" x="5232400" y="3360738"/>
          <p14:tracePt t="11098" x="5205413" y="3387725"/>
          <p14:tracePt t="11105" x="5195888" y="3397250"/>
          <p14:tracePt t="11112" x="5178425" y="3414713"/>
          <p14:tracePt t="11119" x="5168900" y="3424238"/>
          <p14:tracePt t="11127" x="5151438" y="3443288"/>
          <p14:tracePt t="11134" x="5122863" y="3460750"/>
          <p14:tracePt t="11142" x="5114925" y="3470275"/>
          <p14:tracePt t="11149" x="5105400" y="3497263"/>
          <p14:tracePt t="11157" x="5086350" y="3516313"/>
          <p14:tracePt t="11164" x="5078413" y="3533775"/>
          <p14:tracePt t="11171" x="5068888" y="3543300"/>
          <p14:tracePt t="11178" x="5059363" y="3543300"/>
          <p14:tracePt t="11185" x="5049838" y="3552825"/>
          <p14:tracePt t="11193" x="5049838" y="3570288"/>
          <p14:tracePt t="11200" x="5049838" y="3579813"/>
          <p14:tracePt t="14736" x="5132388" y="3552825"/>
          <p14:tracePt t="14743" x="5214938" y="3524250"/>
          <p14:tracePt t="14750" x="5351463" y="3451225"/>
          <p14:tracePt t="14758" x="5480050" y="3406775"/>
          <p14:tracePt t="14765" x="5616575" y="3370263"/>
          <p14:tracePt t="14772" x="5745163" y="3333750"/>
          <p14:tracePt t="14780" x="5826125" y="3297238"/>
          <p14:tracePt t="14787" x="5954713" y="3278188"/>
          <p14:tracePt t="14794" x="6081713" y="3251200"/>
          <p14:tracePt t="14801" x="6246813" y="3224213"/>
          <p14:tracePt t="14810" x="6383338" y="3205163"/>
          <p14:tracePt t="14817" x="6511925" y="3159125"/>
          <p14:tracePt t="14825" x="6594475" y="3151188"/>
          <p14:tracePt t="14830" x="6821488" y="3105150"/>
          <p14:tracePt t="14838" x="6904038" y="3105150"/>
          <p14:tracePt t="14846" x="7142163" y="3049588"/>
          <p14:tracePt t="14853" x="7178675" y="3049588"/>
          <p14:tracePt t="14860" x="7259638" y="3041650"/>
          <p14:tracePt t="14867" x="7342188" y="2995613"/>
          <p14:tracePt t="14875" x="7443788" y="2986088"/>
          <p14:tracePt t="14893" x="7589838" y="2959100"/>
          <p14:tracePt t="14896" x="7689850" y="2940050"/>
          <p14:tracePt t="14903" x="7762875" y="2930525"/>
          <p14:tracePt t="14911" x="7808913" y="2922588"/>
          <p14:tracePt t="14919" x="7845425" y="2913063"/>
          <p14:tracePt t="14927" x="7889875" y="2913063"/>
          <p14:tracePt t="14933" x="7918450" y="2913063"/>
          <p14:tracePt t="14941" x="7972425" y="2886075"/>
          <p14:tracePt t="14947" x="8018463" y="2876550"/>
          <p14:tracePt t="14955" x="8064500" y="2876550"/>
          <p14:tracePt t="14962" x="8128000" y="2867025"/>
          <p14:tracePt t="14969" x="8201025" y="2867025"/>
          <p14:tracePt t="14977" x="8264525" y="2867025"/>
          <p14:tracePt t="14991" x="8393113" y="2867025"/>
          <p14:tracePt t="15021" x="8702675" y="2894013"/>
          <p14:tracePt t="15042" x="9023350" y="2930525"/>
          <p14:tracePt t="15071" x="9507538" y="3078163"/>
          <p14:tracePt t="15562" x="9571038" y="3132138"/>
          <p14:tracePt t="15569" x="9744075" y="3241675"/>
          <p14:tracePt t="15576" x="9882188" y="3333750"/>
          <p14:tracePt t="15583" x="10064750" y="3451225"/>
          <p14:tracePt t="15591" x="10191750" y="3506788"/>
          <p14:tracePt t="15598" x="10291763" y="3560763"/>
          <p14:tracePt t="15605" x="10374313" y="3606800"/>
          <p14:tracePt t="15613" x="10556875" y="3652838"/>
          <p14:tracePt t="15619" x="10621963" y="3689350"/>
          <p14:tracePt t="15627" x="10721975" y="3716338"/>
          <p14:tracePt t="15634" x="10775950" y="3725863"/>
          <p14:tracePt t="15642" x="10841038" y="3752850"/>
          <p14:tracePt t="15649" x="10885488" y="3752850"/>
          <p14:tracePt t="15656" x="10922000" y="3762375"/>
          <p14:tracePt t="15663" x="10968038" y="3771900"/>
          <p14:tracePt t="15671" x="11004550" y="3771900"/>
          <p14:tracePt t="15678" x="11060113" y="3771900"/>
          <p14:tracePt t="15686" x="11123613" y="3789363"/>
          <p14:tracePt t="15693" x="11196638" y="3789363"/>
          <p14:tracePt t="15700" x="11250613" y="3789363"/>
          <p14:tracePt t="15708" x="11323638" y="3789363"/>
          <p14:tracePt t="15715" x="11369675" y="3789363"/>
          <p14:tracePt t="15722" x="11442700" y="3779838"/>
          <p14:tracePt t="15729" x="11479213" y="3771900"/>
          <p14:tracePt t="15736" x="11544300" y="3762375"/>
          <p14:tracePt t="15743" x="11598275" y="3735388"/>
          <p14:tracePt t="15751" x="11661775" y="3725863"/>
          <p14:tracePt t="15759" x="11726863" y="3698875"/>
          <p14:tracePt t="15766" x="11763375" y="3698875"/>
          <p14:tracePt t="15773" x="11799888" y="3679825"/>
          <p14:tracePt t="15780" x="11817350" y="3679825"/>
          <p14:tracePt t="15787" x="11817350" y="3670300"/>
          <p14:tracePt t="15795" x="11826875" y="3670300"/>
          <p14:tracePt t="15890" x="11817350" y="3670300"/>
          <p14:tracePt t="15897" x="11807825" y="3670300"/>
          <p14:tracePt t="15912" x="11799888" y="3670300"/>
          <p14:tracePt t="15920" x="11790363" y="3662363"/>
          <p14:tracePt t="15934" x="11780838" y="3662363"/>
          <p14:tracePt t="15948" x="11771313" y="3652838"/>
          <p14:tracePt t="15963" x="11763375" y="3652838"/>
          <p14:tracePt t="15971" x="11753850" y="3652838"/>
          <p14:tracePt t="15977" x="11744325" y="3652838"/>
          <p14:tracePt t="15985" x="11734800" y="3643313"/>
          <p14:tracePt t="15992" x="11726863" y="3643313"/>
          <p14:tracePt t="16000" x="11717338" y="3643313"/>
          <p14:tracePt t="16008" x="11707813" y="3643313"/>
          <p14:tracePt t="16021" x="11698288" y="3643313"/>
          <p14:tracePt t="16028" x="11671300" y="3643313"/>
          <p14:tracePt t="16036" x="11661775" y="3643313"/>
          <p14:tracePt t="16043" x="11644313" y="3643313"/>
          <p14:tracePt t="16050" x="11634788" y="3643313"/>
          <p14:tracePt t="16058" x="11625263" y="3643313"/>
          <p14:tracePt t="16073" x="11617325" y="3643313"/>
          <p14:tracePt t="16080" x="11607800" y="3643313"/>
          <p14:tracePt t="16087" x="11588750" y="3643313"/>
          <p14:tracePt t="16094" x="11580813" y="3643313"/>
          <p14:tracePt t="16101" x="11571288" y="3643313"/>
          <p14:tracePt t="16116" x="11561763" y="3643313"/>
          <p14:tracePt t="16125" x="11552238" y="3643313"/>
          <p14:tracePt t="16131" x="11544300" y="3643313"/>
          <p14:tracePt t="16138" x="11534775" y="3643313"/>
          <p14:tracePt t="16174" x="11534775" y="3633788"/>
          <p14:tracePt t="16182" x="11534775" y="3625850"/>
          <p14:tracePt t="16189" x="11544300" y="3616325"/>
          <p14:tracePt t="28835" x="11525250" y="3616325"/>
          <p14:tracePt t="28842" x="11471275" y="3616325"/>
          <p14:tracePt t="28850" x="11398250" y="3616325"/>
          <p14:tracePt t="28857" x="11306175" y="3616325"/>
          <p14:tracePt t="28864" x="11206163" y="3616325"/>
          <p14:tracePt t="28871" x="11068050" y="3616325"/>
          <p14:tracePt t="28879" x="10968038" y="3616325"/>
          <p14:tracePt t="28895" x="10804525" y="3616325"/>
          <p14:tracePt t="28901" x="10658475" y="3616325"/>
          <p14:tracePt t="28909" x="10547350" y="3616325"/>
          <p14:tracePt t="28915" x="10401300" y="3616325"/>
          <p14:tracePt t="28922" x="10255250" y="3616325"/>
          <p14:tracePt t="28930" x="10164763" y="3633788"/>
          <p14:tracePt t="28938" x="9982200" y="3633788"/>
          <p14:tracePt t="28944" x="9753600" y="3643313"/>
          <p14:tracePt t="28952" x="9498013" y="3643313"/>
          <p14:tracePt t="28959" x="9342438" y="3662363"/>
          <p14:tracePt t="28966" x="9096375" y="3679825"/>
          <p14:tracePt t="28976" x="8831263" y="3679825"/>
          <p14:tracePt t="28981" x="8648700" y="3706813"/>
          <p14:tracePt t="28988" x="8539163" y="3706813"/>
          <p14:tracePt t="28996" x="8274050" y="3762375"/>
          <p14:tracePt t="29004" x="8091488" y="3789363"/>
          <p14:tracePt t="29011" x="7945438" y="3825875"/>
          <p14:tracePt t="29018" x="7789863" y="3871913"/>
          <p14:tracePt t="29026" x="7643813" y="3908425"/>
          <p14:tracePt t="29032" x="7488238" y="3954463"/>
          <p14:tracePt t="29039" x="7397750" y="3981450"/>
          <p14:tracePt t="29047" x="7315200" y="4008438"/>
          <p14:tracePt t="29055" x="7251700" y="4037013"/>
          <p14:tracePt t="29061" x="7223125" y="4054475"/>
          <p14:tracePt t="29069" x="7178675" y="4081463"/>
          <p14:tracePt t="29077" x="7169150" y="4081463"/>
          <p14:tracePt t="29806" x="7159625" y="4081463"/>
          <p14:tracePt t="29814" x="7150100" y="4081463"/>
          <p14:tracePt t="29821" x="7142163" y="4081463"/>
          <p14:tracePt t="29828" x="7132638" y="4081463"/>
          <p14:tracePt t="29836" x="7123113" y="4090988"/>
          <p14:tracePt t="29843" x="7113588" y="4090988"/>
          <p14:tracePt t="29859" x="7105650" y="4090988"/>
          <p14:tracePt t="29865" x="7086600" y="4090988"/>
          <p14:tracePt t="29873" x="7077075" y="4090988"/>
          <p14:tracePt t="29879" x="7069138" y="4090988"/>
          <p14:tracePt t="29887" x="7059613" y="4100513"/>
          <p14:tracePt t="29899" x="7050088" y="4100513"/>
          <p14:tracePt t="29938" x="7040563" y="4110038"/>
          <p14:tracePt t="29946" x="7040563" y="4117975"/>
          <p14:tracePt t="29960" x="7032625" y="4117975"/>
          <p14:tracePt t="29982" x="7023100" y="4117975"/>
          <p14:tracePt t="29990" x="7013575" y="4117975"/>
          <p14:tracePt t="29997" x="7013575" y="4127500"/>
          <p14:tracePt t="30033" x="6996113" y="4127500"/>
          <p14:tracePt t="30106" x="6986588" y="4127500"/>
          <p14:tracePt t="30128" x="6977063" y="4127500"/>
          <p14:tracePt t="30143" x="6977063" y="4137025"/>
          <p14:tracePt t="30150" x="6967538" y="4137025"/>
          <p14:tracePt t="30164" x="6959600" y="4137025"/>
          <p14:tracePt t="30179" x="6950075" y="4137025"/>
          <p14:tracePt t="30201" x="6940550" y="4137025"/>
          <p14:tracePt t="30237" x="6923088" y="4137025"/>
          <p14:tracePt t="30252" x="6913563" y="4137025"/>
          <p14:tracePt t="30274" x="6904038" y="4137025"/>
          <p14:tracePt t="30288" x="6894513" y="4137025"/>
          <p14:tracePt t="30303" x="6886575" y="4137025"/>
          <p14:tracePt t="30318" x="6877050" y="4137025"/>
          <p14:tracePt t="30347" x="6867525" y="4137025"/>
          <p14:tracePt t="30376" x="6858000" y="4137025"/>
          <p14:tracePt t="30406" x="6840538" y="4137025"/>
          <p14:tracePt t="30435" x="6831013" y="4137025"/>
          <p14:tracePt t="30449" x="6821488" y="4137025"/>
          <p14:tracePt t="30493" x="6813550" y="4137025"/>
          <p14:tracePt t="30523" x="6804025" y="4137025"/>
          <p14:tracePt t="30552" x="6804025" y="4127500"/>
          <p14:tracePt t="30559" x="6794500" y="4127500"/>
          <p14:tracePt t="30668" x="6794500" y="4117975"/>
          <p14:tracePt t="32940" x="6813550" y="4110038"/>
          <p14:tracePt t="32947" x="6831013" y="4110038"/>
          <p14:tracePt t="32955" x="6858000" y="4110038"/>
          <p14:tracePt t="32962" x="6886575" y="4110038"/>
          <p14:tracePt t="32969" x="6904038" y="4110038"/>
          <p14:tracePt t="32976" x="6913563" y="4110038"/>
          <p14:tracePt t="32984" x="6923088" y="4110038"/>
          <p14:tracePt t="32999" x="6931025" y="4110038"/>
          <p14:tracePt t="33006" x="6940550" y="4100513"/>
          <p14:tracePt t="33021" x="6940550" y="4090988"/>
          <p14:tracePt t="33036" x="6967538" y="4081463"/>
          <p14:tracePt t="33043" x="6977063" y="4081463"/>
          <p14:tracePt t="33050" x="6986588" y="4073525"/>
          <p14:tracePt t="33057" x="7004050" y="4064000"/>
          <p14:tracePt t="33064" x="7013575" y="4054475"/>
          <p14:tracePt t="33071" x="7032625" y="4037013"/>
          <p14:tracePt t="33079" x="7040563" y="4027488"/>
          <p14:tracePt t="33087" x="7059613" y="4017963"/>
          <p14:tracePt t="33093" x="7069138" y="4008438"/>
          <p14:tracePt t="33101" x="7077075" y="4000500"/>
          <p14:tracePt t="33115" x="7086600" y="4000500"/>
          <p14:tracePt t="33123" x="7096125" y="4000500"/>
          <p14:tracePt t="33145" x="7105650" y="3990975"/>
          <p14:tracePt t="33152" x="7113588" y="3981450"/>
          <p14:tracePt t="33166" x="7113588" y="3971925"/>
          <p14:tracePt t="33181" x="7132638" y="3963988"/>
          <p14:tracePt t="33188" x="7142163" y="3944938"/>
          <p14:tracePt t="33196" x="7150100" y="3935413"/>
          <p14:tracePt t="33203" x="7169150" y="3927475"/>
          <p14:tracePt t="33211" x="7178675" y="3917950"/>
          <p14:tracePt t="33218" x="7196138" y="3908425"/>
          <p14:tracePt t="33226" x="7205663" y="3908425"/>
          <p14:tracePt t="33232" x="7223125" y="3898900"/>
          <p14:tracePt t="33240" x="7232650" y="3898900"/>
          <p14:tracePt t="33247" x="7242175" y="3898900"/>
          <p14:tracePt t="33255" x="7251700" y="3889375"/>
          <p14:tracePt t="33261" x="7259638" y="3889375"/>
          <p14:tracePt t="33269" x="7269163" y="3889375"/>
          <p14:tracePt t="33276" x="7288213" y="3881438"/>
          <p14:tracePt t="33284" x="7305675" y="3881438"/>
          <p14:tracePt t="33291" x="7324725" y="3881438"/>
          <p14:tracePt t="33298" x="7351713" y="3862388"/>
          <p14:tracePt t="33305" x="7378700" y="3852863"/>
          <p14:tracePt t="33312" x="7407275" y="3852863"/>
          <p14:tracePt t="33320" x="7451725" y="3835400"/>
          <p14:tracePt t="33328" x="7480300" y="3825875"/>
          <p14:tracePt t="33335" x="7524750" y="3816350"/>
          <p14:tracePt t="33343" x="7543800" y="3816350"/>
          <p14:tracePt t="33349" x="7570788" y="3808413"/>
          <p14:tracePt t="33357" x="7616825" y="3798888"/>
          <p14:tracePt t="33364" x="7634288" y="3798888"/>
          <p14:tracePt t="33371" x="7670800" y="3789363"/>
          <p14:tracePt t="33378" x="7716838" y="3779838"/>
          <p14:tracePt t="33386" x="7743825" y="3762375"/>
          <p14:tracePt t="33393" x="7772400" y="3762375"/>
          <p14:tracePt t="33400" x="7826375" y="3762375"/>
          <p14:tracePt t="33408" x="7872413" y="3743325"/>
          <p14:tracePt t="33415" x="7945438" y="3743325"/>
          <p14:tracePt t="33423" x="7991475" y="3743325"/>
          <p14:tracePt t="33429" x="8064500" y="3743325"/>
          <p14:tracePt t="33437" x="8101013" y="3735388"/>
          <p14:tracePt t="33444" x="8128000" y="3735388"/>
          <p14:tracePt t="33451" x="8183563" y="3735388"/>
          <p14:tracePt t="33460" x="8247063" y="3725863"/>
          <p14:tracePt t="33466" x="8320088" y="3725863"/>
          <p14:tracePt t="33473" x="8393113" y="3706813"/>
          <p14:tracePt t="33481" x="8456613" y="3698875"/>
          <p14:tracePt t="34094" x="8675688" y="3633788"/>
          <p14:tracePt t="34102" x="8804275" y="3616325"/>
          <p14:tracePt t="34109" x="9013825" y="3570288"/>
          <p14:tracePt t="34116" x="9086850" y="3543300"/>
          <p14:tracePt t="34123" x="9223375" y="3516313"/>
          <p14:tracePt t="34131" x="9332913" y="3497263"/>
          <p14:tracePt t="34138" x="9461500" y="3479800"/>
          <p14:tracePt t="34145" x="9561513" y="3470275"/>
          <p14:tracePt t="34153" x="9653588" y="3470275"/>
          <p14:tracePt t="34160" x="9726613" y="3460750"/>
          <p14:tracePt t="34167" x="9790113" y="3443288"/>
          <p14:tracePt t="34175" x="9863138" y="3443288"/>
          <p14:tracePt t="34182" x="9936163" y="3433763"/>
          <p14:tracePt t="34190" x="10028238" y="3433763"/>
          <p14:tracePt t="34197" x="10091738" y="3406775"/>
          <p14:tracePt t="34204" x="10164763" y="3406775"/>
          <p14:tracePt t="34211" x="10291763" y="3406775"/>
          <p14:tracePt t="34218" x="10347325" y="3406775"/>
          <p14:tracePt t="34226" x="10420350" y="3406775"/>
          <p14:tracePt t="34233" x="10529888" y="3406775"/>
          <p14:tracePt t="34240" x="10629900" y="3406775"/>
          <p14:tracePt t="34247" x="10795000" y="3424238"/>
          <p14:tracePt t="34255" x="10868025" y="3443288"/>
          <p14:tracePt t="34263" x="10931525" y="3451225"/>
          <p14:tracePt t="34270" x="10987088" y="3470275"/>
          <p14:tracePt t="34277" x="11031538" y="3479800"/>
          <p14:tracePt t="34284" x="11087100" y="3487738"/>
          <p14:tracePt t="34292" x="11133138" y="3497263"/>
          <p14:tracePt t="34299" x="11206163" y="3516313"/>
          <p14:tracePt t="34306" x="11250613" y="3524250"/>
          <p14:tracePt t="34313" x="11279188" y="3543300"/>
          <p14:tracePt t="34320" x="11342688" y="3552825"/>
          <p14:tracePt t="34328" x="11369675" y="3560763"/>
          <p14:tracePt t="34335" x="11406188" y="3570288"/>
          <p14:tracePt t="34343" x="11442700" y="3589338"/>
          <p14:tracePt t="34350" x="11471275" y="3597275"/>
          <p14:tracePt t="34357" x="11525250" y="3616325"/>
          <p14:tracePt t="34364" x="11561763" y="3625850"/>
          <p14:tracePt t="34371" x="11588750" y="3633788"/>
          <p14:tracePt t="34379" x="11644313" y="3662363"/>
          <p14:tracePt t="34386" x="11707813" y="3670300"/>
          <p14:tracePt t="34395" x="11780838" y="3698875"/>
          <p14:tracePt t="34401" x="11826875" y="3698875"/>
          <p14:tracePt t="34408" x="11880850" y="3725863"/>
          <p14:tracePt t="34415" x="11926888" y="3752850"/>
          <p14:tracePt t="34423" x="11972925" y="3771900"/>
          <p14:tracePt t="34430" x="11990388" y="3779838"/>
          <p14:tracePt t="34438" x="12009438" y="3789363"/>
          <p14:tracePt t="34445" x="12026900" y="3789363"/>
          <p14:tracePt t="34452" x="12045950" y="3798888"/>
          <p14:tracePt t="34460" x="12063413" y="3808413"/>
          <p14:tracePt t="34466" x="12072938" y="3816350"/>
          <p14:tracePt t="34474" x="12082463" y="3816350"/>
          <p14:tracePt t="34482" x="12099925" y="3825875"/>
          <p14:tracePt t="34488" x="12118975" y="3862388"/>
          <p14:tracePt t="34496" x="12136438" y="3881438"/>
          <p14:tracePt t="34504" x="12155488" y="3898900"/>
          <p14:tracePt t="34511" x="12182475" y="3927475"/>
          <p14:tracePt t="34635" x="12136438" y="4465638"/>
          <p14:tracePt t="34642" x="12128500" y="4565650"/>
          <p14:tracePt t="34649" x="12099925" y="4638675"/>
          <p14:tracePt t="34656" x="12082463" y="4702175"/>
          <p14:tracePt t="34664" x="12072938" y="4730750"/>
          <p14:tracePt t="34672" x="12063413" y="4803775"/>
          <p14:tracePt t="34679" x="12055475" y="4830763"/>
          <p14:tracePt t="34686" x="12045950" y="4903788"/>
          <p14:tracePt t="34693" x="12018963" y="4930775"/>
          <p14:tracePt t="34701" x="12009438" y="4967288"/>
          <p14:tracePt t="34708" x="11999913" y="4995863"/>
          <p14:tracePt t="34715" x="11999913" y="5013325"/>
          <p14:tracePt t="34723" x="11990388" y="5022850"/>
          <p14:tracePt t="34729" x="11990388" y="5032375"/>
          <p14:tracePt t="34744" x="11990388" y="5040313"/>
          <p14:tracePt t="34752" x="11990388" y="5049838"/>
          <p14:tracePt t="34773" x="11982450" y="5068888"/>
          <p14:tracePt t="34789" x="11972925" y="5068888"/>
          <p14:tracePt t="34803" x="11963400" y="5068888"/>
          <p14:tracePt t="34817" x="11953875" y="5068888"/>
          <p14:tracePt t="34824" x="11936413" y="5068888"/>
          <p14:tracePt t="34836" x="11926888" y="5059363"/>
          <p14:tracePt t="34839" x="11917363" y="5049838"/>
          <p14:tracePt t="34847" x="11909425" y="5040313"/>
          <p14:tracePt t="34853" x="11909425" y="5032375"/>
          <p14:tracePt t="34861" x="11899900" y="5032375"/>
          <p14:tracePt t="34869" x="11890375" y="5022850"/>
          <p14:tracePt t="34877" x="11880850" y="5022850"/>
          <p14:tracePt t="34883" x="11872913" y="5003800"/>
          <p14:tracePt t="34895" x="11853863" y="5003800"/>
          <p14:tracePt t="34897" x="11836400" y="4995863"/>
          <p14:tracePt t="34905" x="11826875" y="4995863"/>
          <p14:tracePt t="34912" x="11817350" y="4976813"/>
          <p14:tracePt t="34919" x="11817350" y="4967288"/>
          <p14:tracePt t="34927" x="11807825" y="4967288"/>
          <p14:tracePt t="34934" x="11799888" y="4967288"/>
          <p14:tracePt t="34941" x="11790363" y="4959350"/>
          <p14:tracePt t="34949" x="11771313" y="4959350"/>
          <p14:tracePt t="34956" x="11763375" y="4959350"/>
          <p14:tracePt t="34963" x="11753850" y="4959350"/>
          <p14:tracePt t="34978" x="11734800" y="4949825"/>
          <p14:tracePt t="34985" x="11698288" y="4940300"/>
          <p14:tracePt t="34993" x="11661775" y="4940300"/>
          <p14:tracePt t="34999" x="11634788" y="4930775"/>
          <p14:tracePt t="35007" x="11561763" y="4930775"/>
          <p14:tracePt t="35014" x="11488738" y="4930775"/>
          <p14:tracePt t="35022" x="11398250" y="4930775"/>
          <p14:tracePt t="35029" x="11306175" y="4930775"/>
          <p14:tracePt t="35036" x="11250613" y="4930775"/>
          <p14:tracePt t="35044" x="11206163" y="4930775"/>
          <p14:tracePt t="35051" x="11150600" y="4930775"/>
          <p14:tracePt t="35058" x="11123613" y="4930775"/>
          <p14:tracePt t="35065" x="11077575" y="4930775"/>
          <p14:tracePt t="35073" x="11014075" y="4930775"/>
          <p14:tracePt t="35080" x="10931525" y="4949825"/>
          <p14:tracePt t="35087" x="10841038" y="4949825"/>
          <p14:tracePt t="35095" x="10748963" y="4949825"/>
          <p14:tracePt t="35102" x="10602913" y="4959350"/>
          <p14:tracePt t="35110" x="10510838" y="4959350"/>
          <p14:tracePt t="35117" x="10364788" y="4959350"/>
          <p14:tracePt t="35125" x="10218738" y="4959350"/>
          <p14:tracePt t="35131" x="10018713" y="4949825"/>
          <p14:tracePt t="35138" x="9836150" y="4949825"/>
          <p14:tracePt t="35146" x="9726613" y="4949825"/>
          <p14:tracePt t="35153" x="9498013" y="4922838"/>
          <p14:tracePt t="35161" x="9296400" y="4903788"/>
          <p14:tracePt t="35168" x="9113838" y="4903788"/>
          <p14:tracePt t="35177" x="8967788" y="4903788"/>
          <p14:tracePt t="35182" x="8821738" y="4903788"/>
          <p14:tracePt t="35189" x="8639175" y="4894263"/>
          <p14:tracePt t="35197" x="8493125" y="4876800"/>
          <p14:tracePt t="35205" x="8383588" y="4848225"/>
          <p14:tracePt t="35212" x="8301038" y="4830763"/>
          <p14:tracePt t="35219" x="8210550" y="4830763"/>
          <p14:tracePt t="35226" x="8118475" y="4830763"/>
          <p14:tracePt t="35233" x="8027988" y="4821238"/>
          <p14:tracePt t="35241" x="7918450" y="4821238"/>
          <p14:tracePt t="35248" x="7845425" y="4821238"/>
          <p14:tracePt t="35256" x="7753350" y="4821238"/>
          <p14:tracePt t="35263" x="7670800" y="4821238"/>
          <p14:tracePt t="35270" x="7616825" y="4840288"/>
          <p14:tracePt t="35278" x="7516813" y="4840288"/>
          <p14:tracePt t="35285" x="7424738" y="4867275"/>
          <p14:tracePt t="35293" x="7315200" y="4876800"/>
          <p14:tracePt t="35299" x="7215188" y="4903788"/>
          <p14:tracePt t="35306" x="7123113" y="4922838"/>
          <p14:tracePt t="35314" x="7059613" y="4930775"/>
          <p14:tracePt t="35321" x="6986588" y="4940300"/>
          <p14:tracePt t="35328" x="6959600" y="4949825"/>
          <p14:tracePt t="35336" x="6858000" y="4967288"/>
          <p14:tracePt t="35344" x="6794500" y="4995863"/>
          <p14:tracePt t="35350" x="6721475" y="4995863"/>
          <p14:tracePt t="35358" x="6657975" y="5013325"/>
          <p14:tracePt t="35365" x="6584950" y="5032375"/>
          <p14:tracePt t="35373" x="6502400" y="5040313"/>
          <p14:tracePt t="35380" x="6446838" y="5049838"/>
          <p14:tracePt t="35387" x="6410325" y="5049838"/>
          <p14:tracePt t="35394" x="6346825" y="5068888"/>
          <p14:tracePt t="35402" x="6264275" y="5076825"/>
          <p14:tracePt t="35410" x="6237288" y="5076825"/>
          <p14:tracePt t="35417" x="6210300" y="5076825"/>
          <p14:tracePt t="35423" x="6164263" y="5086350"/>
          <p14:tracePt t="35430" x="6137275" y="5086350"/>
          <p14:tracePt t="35439" x="6110288" y="5086350"/>
          <p14:tracePt t="35445" x="6091238" y="5086350"/>
          <p14:tracePt t="35453" x="6064250" y="5105400"/>
          <p14:tracePt t="35460" x="6045200" y="5105400"/>
          <p14:tracePt t="35467" x="6037263" y="5105400"/>
          <p14:tracePt t="35474" x="6027738" y="5105400"/>
          <p14:tracePt t="35482" x="6018213" y="5105400"/>
          <p14:tracePt t="35489" x="6008688" y="5105400"/>
          <p14:tracePt t="35518" x="6018213" y="5095875"/>
          <p14:tracePt t="35526" x="6037263" y="5086350"/>
          <p14:tracePt t="35533" x="6045200" y="5076825"/>
          <p14:tracePt t="35540" x="6064250" y="5076825"/>
          <p14:tracePt t="35555" x="6091238" y="5068888"/>
          <p14:tracePt t="35562" x="6110288" y="5068888"/>
          <p14:tracePt t="35570" x="6118225" y="5068888"/>
          <p14:tracePt t="35577" x="6137275" y="5068888"/>
          <p14:tracePt t="35585" x="6146800" y="5068888"/>
          <p14:tracePt t="35591" x="6154738" y="5059363"/>
          <p14:tracePt t="35599" x="6164263" y="5059363"/>
          <p14:tracePt t="35614" x="6227763" y="5032375"/>
          <p14:tracePt t="35621" x="6300788" y="5032375"/>
          <p14:tracePt t="35628" x="6373813" y="5032375"/>
          <p14:tracePt t="35635" x="6502400" y="5032375"/>
          <p14:tracePt t="35643" x="6630988" y="5032375"/>
          <p14:tracePt t="35650" x="6757988" y="5032375"/>
          <p14:tracePt t="35658" x="6886575" y="5032375"/>
          <p14:tracePt t="35665" x="7050088" y="5040313"/>
          <p14:tracePt t="35672" x="7123113" y="5040313"/>
          <p14:tracePt t="35679" x="7288213" y="5059363"/>
          <p14:tracePt t="35686" x="7351713" y="5068888"/>
          <p14:tracePt t="35694" x="7480300" y="5076825"/>
          <p14:tracePt t="35701" x="7553325" y="5076825"/>
          <p14:tracePt t="35708" x="7616825" y="5095875"/>
          <p14:tracePt t="35715" x="7689850" y="5105400"/>
          <p14:tracePt t="35723" x="7726363" y="5105400"/>
          <p14:tracePt t="35730" x="7743825" y="5113338"/>
          <p14:tracePt t="35738" x="7799388" y="5113338"/>
          <p14:tracePt t="35745" x="7845425" y="5141913"/>
          <p14:tracePt t="35752" x="7908925" y="5149850"/>
          <p14:tracePt t="35760" x="7954963" y="5159375"/>
          <p14:tracePt t="35767" x="8027988" y="5186363"/>
          <p14:tracePt t="35774" x="8108950" y="5195888"/>
          <p14:tracePt t="35782" x="8183563" y="5222875"/>
          <p14:tracePt t="35789" x="8264525" y="5241925"/>
          <p14:tracePt t="35796" x="8337550" y="5268913"/>
          <p14:tracePt t="35803" x="8420100" y="5278438"/>
          <p14:tracePt t="35812" x="8548688" y="5287963"/>
          <p14:tracePt t="35818" x="8602663" y="5305425"/>
          <p14:tracePt t="35826" x="8694738" y="5305425"/>
          <p14:tracePt t="35832" x="8758238" y="5314950"/>
          <p14:tracePt t="35840" x="8812213" y="5314950"/>
          <p14:tracePt t="35847" x="8840788" y="5314950"/>
          <p14:tracePt t="35854" x="8858250" y="5314950"/>
          <p14:tracePt t="35862" x="8894763" y="5314950"/>
          <p14:tracePt t="35883" x="8904288" y="5314950"/>
          <p14:tracePt t="35898" x="8913813" y="5314950"/>
          <p14:tracePt t="35920" x="8913813" y="5324475"/>
          <p14:tracePt t="35927" x="8921750" y="5324475"/>
          <p14:tracePt t="35944" x="8931275" y="5332413"/>
          <p14:tracePt t="35956" x="8940800" y="5341938"/>
          <p14:tracePt t="46308" x="8921750" y="5341938"/>
          <p14:tracePt t="46315" x="8913813" y="5341938"/>
          <p14:tracePt t="46323" x="8894763" y="5341938"/>
          <p14:tracePt t="46330" x="8885238" y="5351463"/>
          <p14:tracePt t="46345" x="8877300" y="5351463"/>
          <p14:tracePt t="46352" x="8858250" y="5351463"/>
          <p14:tracePt t="46359" x="8848725" y="5351463"/>
          <p14:tracePt t="46367" x="8840788" y="5360988"/>
          <p14:tracePt t="46374" x="8831263" y="5360988"/>
          <p14:tracePt t="46381" x="8821738" y="5368925"/>
          <p14:tracePt t="46403" x="8812213" y="5378450"/>
          <p14:tracePt t="46418" x="8804275" y="5378450"/>
          <p14:tracePt t="46425" x="8804275" y="5387975"/>
          <p14:tracePt t="46432" x="8794750" y="5387975"/>
          <p14:tracePt t="46440" x="8775700" y="5397500"/>
          <p14:tracePt t="46447" x="8767763" y="5397500"/>
          <p14:tracePt t="46462" x="8758238" y="5397500"/>
          <p14:tracePt t="46476" x="8748713" y="5405438"/>
          <p14:tracePt t="46491" x="8739188" y="5405438"/>
          <p14:tracePt t="46505" x="8731250" y="5405438"/>
          <p14:tracePt t="46520" x="8721725" y="5405438"/>
          <p14:tracePt t="46535" x="8721725" y="5414963"/>
          <p14:tracePt t="46549" x="8712200" y="5414963"/>
          <p14:tracePt t="46556" x="8702675" y="5414963"/>
          <p14:tracePt t="46571" x="8694738" y="5414963"/>
          <p14:tracePt t="46579" x="8685213" y="5414963"/>
          <p14:tracePt t="46586" x="8675688" y="5424488"/>
          <p14:tracePt t="46594" x="8666163" y="5424488"/>
          <p14:tracePt t="46600" x="8658225" y="5424488"/>
          <p14:tracePt t="46608" x="8639175" y="5434013"/>
          <p14:tracePt t="46615" x="8602663" y="5434013"/>
          <p14:tracePt t="46622" x="8575675" y="5434013"/>
          <p14:tracePt t="46630" x="8502650" y="5434013"/>
          <p14:tracePt t="46637" x="8447088" y="5451475"/>
          <p14:tracePt t="46645" x="8366125" y="5451475"/>
          <p14:tracePt t="46651" x="8293100" y="5451475"/>
          <p14:tracePt t="46659" x="8256588" y="5461000"/>
          <p14:tracePt t="46666" x="8191500" y="5461000"/>
          <p14:tracePt t="46673" x="8118475" y="5461000"/>
          <p14:tracePt t="46681" x="8091488" y="5461000"/>
          <p14:tracePt t="46688" x="7991475" y="5461000"/>
          <p14:tracePt t="46696" x="7935913" y="5461000"/>
          <p14:tracePt t="46703" x="7862888" y="5461000"/>
          <p14:tracePt t="46711" x="7789863" y="5470525"/>
          <p14:tracePt t="46717" x="7689850" y="5470525"/>
          <p14:tracePt t="46724" x="7597775" y="5487988"/>
          <p14:tracePt t="46732" x="7543800" y="5497513"/>
          <p14:tracePt t="46739" x="7434263" y="5497513"/>
          <p14:tracePt t="46746" x="7334250" y="5507038"/>
          <p14:tracePt t="46754" x="7223125" y="5507038"/>
          <p14:tracePt t="46761" x="7077075" y="5543550"/>
          <p14:tracePt t="46768" x="7023100" y="5543550"/>
          <p14:tracePt t="46776" x="6940550" y="5551488"/>
          <p14:tracePt t="46783" x="6867525" y="5561013"/>
          <p14:tracePt t="46790" x="6767513" y="5588000"/>
          <p14:tracePt t="46797" x="6694488" y="5588000"/>
          <p14:tracePt t="46805" x="6638925" y="5616575"/>
          <p14:tracePt t="46813" x="6538913" y="5643563"/>
          <p14:tracePt t="46819" x="6511925" y="5661025"/>
          <p14:tracePt t="46828" x="6502400" y="5661025"/>
          <p14:tracePt t="46834" x="6492875" y="5661025"/>
          <p14:tracePt t="46841" x="6483350" y="5661025"/>
          <p14:tracePt t="47141" x="6410325" y="5689600"/>
          <p14:tracePt t="47148" x="6264275" y="5697538"/>
          <p14:tracePt t="47155" x="6146800" y="5716588"/>
          <p14:tracePt t="47163" x="6000750" y="5743575"/>
          <p14:tracePt t="47170" x="5908675" y="5770563"/>
          <p14:tracePt t="47178" x="5808663" y="5826125"/>
          <p14:tracePt t="47184" x="5597525" y="5862638"/>
          <p14:tracePt t="47192" x="5507038" y="5899150"/>
          <p14:tracePt t="47199" x="5278438" y="5991225"/>
          <p14:tracePt t="47206" x="5187950" y="6027738"/>
          <p14:tracePt t="47214" x="5032375" y="6091238"/>
          <p14:tracePt t="47221" x="4821238" y="6154738"/>
          <p14:tracePt t="47229" x="4667250" y="6218238"/>
          <p14:tracePt t="47236" x="4521200" y="6264275"/>
          <p14:tracePt t="47245" x="4438650" y="6300788"/>
          <p14:tracePt t="47250" x="4319588" y="6327775"/>
          <p14:tracePt t="47258" x="4210050" y="6356350"/>
          <p14:tracePt t="47265" x="4100513" y="6373813"/>
          <p14:tracePt t="47272" x="4017963" y="6400800"/>
          <p14:tracePt t="47280" x="3935413" y="6437313"/>
          <p14:tracePt t="47287" x="3881438" y="6446838"/>
          <p14:tracePt t="47296" x="3835400" y="6465888"/>
          <p14:tracePt t="47301" x="3808413" y="6483350"/>
          <p14:tracePt t="47309" x="3789363" y="6492875"/>
          <p14:tracePt t="47316" x="3744913" y="6510338"/>
          <p14:tracePt t="47323" x="3725863" y="6529388"/>
          <p14:tracePt t="47331" x="3689350" y="6546850"/>
          <p14:tracePt t="47338" x="3671888" y="6556375"/>
          <p14:tracePt t="47346" x="3643313" y="6565900"/>
          <p14:tracePt t="47353" x="3625850" y="6575425"/>
          <p14:tracePt t="47361" x="3616325" y="6583363"/>
          <p14:tracePt t="47367" x="3606800" y="6583363"/>
          <p14:tracePt t="47375" x="3598863" y="6583363"/>
          <p14:tracePt t="47389" x="3589338" y="6583363"/>
          <p14:tracePt t="47396" x="3579813" y="6583363"/>
          <p14:tracePt t="47404" x="3562350" y="6583363"/>
          <p14:tracePt t="47411" x="3552825" y="6583363"/>
          <p14:tracePt t="47418" x="3543300" y="6583363"/>
          <p14:tracePt t="47433" x="3533775" y="6583363"/>
          <p14:tracePt t="47440" x="3525838" y="6583363"/>
          <p14:tracePt t="47448" x="3516313" y="6583363"/>
          <p14:tracePt t="47455" x="3506788" y="6583363"/>
          <p14:tracePt t="47462" x="3497263" y="6583363"/>
          <p14:tracePt t="47469" x="3479800" y="6583363"/>
          <p14:tracePt t="47478" x="3470275" y="6583363"/>
          <p14:tracePt t="47484" x="3460750" y="6583363"/>
          <p14:tracePt t="47492" x="3452813" y="6583363"/>
          <p14:tracePt t="47499" x="3433763" y="6583363"/>
          <p14:tracePt t="47506" x="3424238" y="6583363"/>
          <p14:tracePt t="47513" x="3416300" y="6583363"/>
          <p14:tracePt t="47521" x="3387725" y="6583363"/>
          <p14:tracePt t="47535" x="3370263" y="6583363"/>
          <p14:tracePt t="47543" x="3351213" y="6583363"/>
          <p14:tracePt t="47550" x="3333750" y="6583363"/>
          <p14:tracePt t="47557" x="3306763" y="6583363"/>
          <p14:tracePt t="47565" x="3287713" y="6592888"/>
          <p14:tracePt t="47572" x="3251200" y="6592888"/>
          <p14:tracePt t="47580" x="3224213" y="6592888"/>
          <p14:tracePt t="47586" x="3187700" y="6592888"/>
          <p14:tracePt t="47595" x="3159125" y="6592888"/>
          <p14:tracePt t="47601" x="3141663" y="6592888"/>
          <p14:tracePt t="47608" x="3105150" y="6592888"/>
          <p14:tracePt t="47615" x="3095625" y="6592888"/>
          <p14:tracePt t="47623" x="3086100" y="6592888"/>
          <p14:tracePt t="47630" x="3068638" y="6592888"/>
          <p14:tracePt t="47637" x="3059113" y="6592888"/>
          <p14:tracePt t="47645" x="3049588" y="6592888"/>
          <p14:tracePt t="47652" x="3041650" y="6592888"/>
          <p14:tracePt t="47660" x="3032125" y="6592888"/>
          <p14:tracePt t="47711" x="3022600" y="6592888"/>
          <p14:tracePt t="47725" x="3013075" y="6592888"/>
          <p14:tracePt t="47740" x="3005138" y="6592888"/>
          <p14:tracePt t="47747" x="2995613" y="6592888"/>
          <p14:tracePt t="47762" x="2986088" y="6592888"/>
          <p14:tracePt t="47777" x="2976563" y="6592888"/>
          <p14:tracePt t="47798" x="2968625" y="6592888"/>
          <p14:tracePt t="48288" x="2976563" y="6592888"/>
          <p14:tracePt t="48295" x="2986088" y="6592888"/>
          <p14:tracePt t="48302" x="2995613" y="6592888"/>
          <p14:tracePt t="48310" x="3022600" y="6583363"/>
          <p14:tracePt t="48317" x="3068638" y="6583363"/>
          <p14:tracePt t="48324" x="3095625" y="6583363"/>
          <p14:tracePt t="48332" x="3122613" y="6583363"/>
          <p14:tracePt t="48339" x="3178175" y="6583363"/>
          <p14:tracePt t="48346" x="3232150" y="6583363"/>
          <p14:tracePt t="48353" x="3314700" y="6565900"/>
          <p14:tracePt t="48361" x="3406775" y="6565900"/>
          <p14:tracePt t="48368" x="3479800" y="6565900"/>
          <p14:tracePt t="48375" x="3570288" y="6565900"/>
          <p14:tracePt t="48383" x="3643313" y="6565900"/>
          <p14:tracePt t="48390" x="3671888" y="6565900"/>
          <p14:tracePt t="48397" x="3716338" y="6565900"/>
          <p14:tracePt t="48404" x="3735388" y="6565900"/>
          <p14:tracePt t="48412" x="3762375" y="6565900"/>
          <p14:tracePt t="48419" x="3781425" y="6565900"/>
          <p14:tracePt t="48427" x="3789363" y="6565900"/>
          <p14:tracePt t="48433" x="3798888" y="6565900"/>
          <p14:tracePt t="48448" x="3808413" y="6565900"/>
          <p14:tracePt t="48455" x="3817938" y="6565900"/>
          <p14:tracePt t="48463" x="3835400" y="6565900"/>
          <p14:tracePt t="48470" x="3844925" y="6565900"/>
          <p14:tracePt t="48478" x="3862388" y="6565900"/>
          <p14:tracePt t="48485" x="3881438" y="6565900"/>
          <p14:tracePt t="48492" x="3890963" y="6565900"/>
          <p14:tracePt t="48499" x="3927475" y="6565900"/>
          <p14:tracePt t="48507" x="3954463" y="6565900"/>
          <p14:tracePt t="48514" x="3971925" y="6565900"/>
          <p14:tracePt t="48521" x="3990975" y="6565900"/>
          <p14:tracePt t="48529" x="4017963" y="6565900"/>
          <p14:tracePt t="48536" x="4027488" y="6565900"/>
          <p14:tracePt t="48545" x="4037013" y="6565900"/>
          <p14:tracePt t="48565" x="4044950" y="6565900"/>
          <p14:tracePt t="48587" x="4054475" y="6565900"/>
          <p14:tracePt t="48595" x="4064000" y="6565900"/>
          <p14:tracePt t="48609" x="4073525" y="6565900"/>
          <p14:tracePt t="48616" x="4083050" y="6565900"/>
          <p14:tracePt t="48623" x="4090988" y="6565900"/>
          <p14:tracePt t="48631" x="4100513" y="6565900"/>
          <p14:tracePt t="48638" x="4110038" y="6565900"/>
          <p14:tracePt t="48647" x="4119563" y="6565900"/>
          <p14:tracePt t="48653" x="4127500" y="6565900"/>
          <p14:tracePt t="48662" x="4146550" y="6565900"/>
          <p14:tracePt t="48667" x="4156075" y="6565900"/>
          <p14:tracePt t="48675" x="4164013" y="6565900"/>
          <p14:tracePt t="48682" x="4183063" y="6565900"/>
          <p14:tracePt t="48689" x="4192588" y="6565900"/>
          <p14:tracePt t="48697" x="4200525" y="6565900"/>
          <p14:tracePt t="48704" x="4210050" y="6565900"/>
          <p14:tracePt t="48712" x="4219575" y="6565900"/>
          <p14:tracePt t="48719" x="4229100" y="6565900"/>
          <p14:tracePt t="48726" x="4229100" y="6575425"/>
          <p14:tracePt t="48733" x="4237038" y="6575425"/>
          <p14:tracePt t="48740" x="4246563" y="6575425"/>
          <p14:tracePt t="48755" x="4273550" y="6575425"/>
          <p14:tracePt t="48762" x="4283075" y="6575425"/>
          <p14:tracePt t="48769" x="4292600" y="6575425"/>
          <p14:tracePt t="48778" x="4302125" y="6575425"/>
          <p14:tracePt t="48792" x="4310063" y="6575425"/>
          <p14:tracePt t="48799" x="4329113" y="6575425"/>
          <p14:tracePt t="48806" x="4346575" y="6575425"/>
          <p14:tracePt t="48813" x="4365625" y="6575425"/>
          <p14:tracePt t="48821" x="4383088" y="6575425"/>
          <p14:tracePt t="48828" x="4392613" y="6575425"/>
          <p14:tracePt t="48835" x="4411663" y="6575425"/>
          <p14:tracePt t="48843" x="4419600" y="6575425"/>
          <p14:tracePt t="48850" x="4438650" y="6575425"/>
          <p14:tracePt t="48857" x="4448175" y="6575425"/>
          <p14:tracePt t="48865" x="4456113" y="6575425"/>
          <p14:tracePt t="48872" x="4475163" y="6575425"/>
          <p14:tracePt t="48879" x="4484688" y="6575425"/>
          <p14:tracePt t="48886" x="4492625" y="6575425"/>
          <p14:tracePt t="48895" x="4502150" y="6575425"/>
          <p14:tracePt t="48902" x="4511675" y="6575425"/>
          <p14:tracePt t="48916" x="4521200" y="6575425"/>
          <p14:tracePt t="48923" x="4529138" y="6575425"/>
          <p14:tracePt t="48930" x="4538663" y="6575425"/>
          <p14:tracePt t="48938" x="4557713" y="6575425"/>
          <p14:tracePt t="48945" x="4575175" y="6575425"/>
          <p14:tracePt t="48952" x="4602163" y="6575425"/>
          <p14:tracePt t="48960" x="4630738" y="6565900"/>
          <p14:tracePt t="48967" x="4657725" y="6565900"/>
          <p14:tracePt t="48974" x="4703763" y="6565900"/>
          <p14:tracePt t="48981" x="4730750" y="6565900"/>
          <p14:tracePt t="48989" x="4776788" y="6556375"/>
          <p14:tracePt t="48996" x="4813300" y="6556375"/>
          <p14:tracePt t="49003" x="4857750" y="6556375"/>
          <p14:tracePt t="49011" x="4886325" y="6556375"/>
          <p14:tracePt t="49018" x="4922838" y="6556375"/>
          <p14:tracePt t="49025" x="4940300" y="6556375"/>
          <p14:tracePt t="49033" x="4949825" y="6556375"/>
          <p14:tracePt t="49040" x="4968875" y="6556375"/>
          <p14:tracePt t="49047" x="4995863" y="6556375"/>
          <p14:tracePt t="49054" x="5005388" y="6556375"/>
          <p14:tracePt t="49063" x="5022850" y="6556375"/>
          <p14:tracePt t="49069" x="5032375" y="6556375"/>
          <p14:tracePt t="49076" x="5049838" y="6556375"/>
          <p14:tracePt t="49084" x="5086350" y="6556375"/>
          <p14:tracePt t="49091" x="5122863" y="6556375"/>
          <p14:tracePt t="49098" x="5151438" y="6556375"/>
          <p14:tracePt t="49105" x="5205413" y="6556375"/>
          <p14:tracePt t="49113" x="5241925" y="6556375"/>
          <p14:tracePt t="49120" x="5297488" y="6546850"/>
          <p14:tracePt t="49128" x="5334000" y="6546850"/>
          <p14:tracePt t="49135" x="5360988" y="6546850"/>
          <p14:tracePt t="49142" x="5407025" y="6546850"/>
          <p14:tracePt t="49149" x="5424488" y="6546850"/>
          <p14:tracePt t="49156" x="5443538" y="6546850"/>
          <p14:tracePt t="49164" x="5461000" y="6546850"/>
          <p14:tracePt t="49171" x="5487988" y="6529388"/>
          <p14:tracePt t="49179" x="5507038" y="6529388"/>
          <p14:tracePt t="49197" x="5543550" y="6529388"/>
          <p14:tracePt t="49200" x="5561013" y="6529388"/>
          <p14:tracePt t="49208" x="5597525" y="6519863"/>
          <p14:tracePt t="49215" x="5616575" y="6519863"/>
          <p14:tracePt t="49222" x="5634038" y="6519863"/>
          <p14:tracePt t="49230" x="5653088" y="6519863"/>
          <p14:tracePt t="49237" x="5689600" y="6519863"/>
          <p14:tracePt t="49245" x="5708650" y="6519863"/>
          <p14:tracePt t="49252" x="5745163" y="6519863"/>
          <p14:tracePt t="49259" x="5762625" y="6519863"/>
          <p14:tracePt t="49266" x="5789613" y="6519863"/>
          <p14:tracePt t="49274" x="5808663" y="6519863"/>
          <p14:tracePt t="49281" x="5826125" y="6519863"/>
          <p14:tracePt t="49296" x="5845175" y="6529388"/>
          <p14:tracePt t="49303" x="5862638" y="6529388"/>
          <p14:tracePt t="49311" x="5872163" y="6529388"/>
          <p14:tracePt t="49317" x="5891213" y="6529388"/>
          <p14:tracePt t="49325" x="5899150" y="6538913"/>
          <p14:tracePt t="49332" x="5908675" y="6538913"/>
          <p14:tracePt t="49339" x="5918200" y="6538913"/>
          <p14:tracePt t="49347" x="5918200" y="6546850"/>
          <p14:tracePt t="49354" x="5945188" y="6546850"/>
          <p14:tracePt t="49362" x="5964238" y="6546850"/>
          <p14:tracePt t="49369" x="5981700" y="6556375"/>
          <p14:tracePt t="49376" x="6000750" y="6556375"/>
          <p14:tracePt t="49383" x="6027738" y="6565900"/>
          <p14:tracePt t="49390" x="6064250" y="6565900"/>
          <p14:tracePt t="49398" x="6081713" y="6565900"/>
          <p14:tracePt t="49405" x="6091238" y="6565900"/>
          <p14:tracePt t="49413" x="6110288" y="6565900"/>
          <p14:tracePt t="49420" x="6146800" y="6565900"/>
          <p14:tracePt t="49429" x="6146800" y="6575425"/>
          <p14:tracePt t="49434" x="6154738" y="6575425"/>
          <p14:tracePt t="49441" x="6164263" y="6575425"/>
          <p14:tracePt t="49456" x="6173788" y="6575425"/>
          <p14:tracePt t="49464" x="6183313" y="6575425"/>
          <p14:tracePt t="49471" x="6191250" y="6575425"/>
          <p14:tracePt t="49478" x="6210300" y="6575425"/>
          <p14:tracePt t="49485" x="6219825" y="6575425"/>
          <p14:tracePt t="49493" x="6237288" y="6575425"/>
          <p14:tracePt t="49500" x="6246813" y="6575425"/>
          <p14:tracePt t="49507" x="6264275" y="6575425"/>
          <p14:tracePt t="49515" x="6283325" y="6575425"/>
          <p14:tracePt t="49522" x="6292850" y="6575425"/>
          <p14:tracePt t="49529" x="6310313" y="6575425"/>
          <p14:tracePt t="49545" x="6319838" y="6575425"/>
          <p14:tracePt t="49551" x="6329363" y="6575425"/>
          <p14:tracePt t="49566" x="6337300" y="6575425"/>
          <p14:tracePt t="49573" x="6346825" y="6575425"/>
          <p14:tracePt t="49588" x="6356350" y="6575425"/>
          <p14:tracePt t="49602" x="6365875" y="6575425"/>
          <p14:tracePt t="49617" x="6392863" y="6575425"/>
          <p14:tracePt t="49624" x="6410325" y="6575425"/>
          <p14:tracePt t="49631" x="6429375" y="6575425"/>
          <p14:tracePt t="49639" x="6446838" y="6575425"/>
          <p14:tracePt t="49646" x="6475413" y="6583363"/>
          <p14:tracePt t="49653" x="6492875" y="6592888"/>
          <p14:tracePt t="49661" x="6502400" y="6592888"/>
          <p14:tracePt t="49668" x="6511925" y="6592888"/>
          <p14:tracePt t="49675" x="6521450" y="6602413"/>
          <p14:tracePt t="49683" x="6529388" y="6602413"/>
          <p14:tracePt t="49690" x="6538913" y="6602413"/>
          <p14:tracePt t="49704" x="6548438" y="6611938"/>
          <p14:tracePt t="49712" x="6557963" y="6611938"/>
          <p14:tracePt t="49719" x="6565900" y="6611938"/>
          <p14:tracePt t="49726" x="6575425" y="6611938"/>
          <p14:tracePt t="49733" x="6594475" y="6611938"/>
          <p14:tracePt t="49741" x="6611938" y="6619875"/>
          <p14:tracePt t="49748" x="6648450" y="6619875"/>
          <p14:tracePt t="49755" x="6667500" y="6629400"/>
          <p14:tracePt t="49763" x="6704013" y="6629400"/>
          <p14:tracePt t="49770" x="6721475" y="6629400"/>
          <p14:tracePt t="49778" x="6757988" y="6638925"/>
          <p14:tracePt t="49785" x="6784975" y="6638925"/>
          <p14:tracePt t="49792" x="6804025" y="6638925"/>
          <p14:tracePt t="49799" x="6850063" y="6638925"/>
          <p14:tracePt t="49807" x="6867525" y="6638925"/>
          <p14:tracePt t="49814" x="6894513" y="6638925"/>
          <p14:tracePt t="49821" x="6950075" y="66389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413093FC-3870-4ED6-A1C0-ECBA60CD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56" y="4476514"/>
            <a:ext cx="2923425" cy="2372428"/>
          </a:xfrm>
          <a:prstGeom prst="rect">
            <a:avLst/>
          </a:prstGeom>
        </p:spPr>
      </p:pic>
      <p:pic>
        <p:nvPicPr>
          <p:cNvPr id="9" name="Image 8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D9936EF8-132B-4FBA-B323-4678CA9D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47" y="3958620"/>
            <a:ext cx="2923425" cy="2372428"/>
          </a:xfrm>
          <a:prstGeom prst="rect">
            <a:avLst/>
          </a:prstGeom>
        </p:spPr>
      </p:pic>
      <p:pic>
        <p:nvPicPr>
          <p:cNvPr id="12" name="Graphique 11" descr="Infini">
            <a:extLst>
              <a:ext uri="{FF2B5EF4-FFF2-40B4-BE49-F238E27FC236}">
                <a16:creationId xmlns:a16="http://schemas.microsoft.com/office/drawing/2014/main" id="{62B56769-B972-432B-AF53-DEAEAC0FB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74077">
            <a:off x="1812510" y="4323088"/>
            <a:ext cx="5347455" cy="1591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C27E14B-21AE-4A80-86C8-2E7410268084}"/>
                  </a:ext>
                </a:extLst>
              </p:cNvPr>
              <p:cNvSpPr txBox="1"/>
              <p:nvPr/>
            </p:nvSpPr>
            <p:spPr>
              <a:xfrm>
                <a:off x="3649253" y="6029839"/>
                <a:ext cx="1829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C27E14B-21AE-4A80-86C8-2E7410268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53" y="6029839"/>
                <a:ext cx="182932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8202FB7-B89C-4356-85B9-C52912499597}"/>
                  </a:ext>
                </a:extLst>
              </p:cNvPr>
              <p:cNvSpPr txBox="1"/>
              <p:nvPr/>
            </p:nvSpPr>
            <p:spPr>
              <a:xfrm>
                <a:off x="1180047" y="6018374"/>
                <a:ext cx="1829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8202FB7-B89C-4356-85B9-C5291249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47" y="6018374"/>
                <a:ext cx="18293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5F45908-2445-40D1-BAD4-D27EC4E4F968}"/>
              </a:ext>
            </a:extLst>
          </p:cNvPr>
          <p:cNvSpPr/>
          <p:nvPr/>
        </p:nvSpPr>
        <p:spPr>
          <a:xfrm>
            <a:off x="6096000" y="580081"/>
            <a:ext cx="5112568" cy="240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C0D5B-DF69-44A7-AAD9-F9B21277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7</a:t>
            </a:fld>
            <a:endParaRPr lang="en-AU" altLang="x-non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F210296-F343-42E4-9303-A304A25475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6602" y="1273482"/>
            <a:ext cx="4109398" cy="30196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82F9317-8F07-490A-B2CB-946373DDA1D3}"/>
              </a:ext>
            </a:extLst>
          </p:cNvPr>
          <p:cNvSpPr txBox="1"/>
          <p:nvPr/>
        </p:nvSpPr>
        <p:spPr>
          <a:xfrm>
            <a:off x="476905" y="247489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Local </a:t>
            </a:r>
          </a:p>
          <a:p>
            <a:r>
              <a:rPr lang="en-GB" sz="2800" dirty="0"/>
              <a:t>oscillator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7A2BD1-BA07-4F39-92F3-1FD3752BAFAD}"/>
              </a:ext>
            </a:extLst>
          </p:cNvPr>
          <p:cNvSpPr txBox="1"/>
          <p:nvPr/>
        </p:nvSpPr>
        <p:spPr>
          <a:xfrm>
            <a:off x="3561450" y="358261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Entropy source</a:t>
            </a:r>
          </a:p>
        </p:txBody>
      </p:sp>
      <p:pic>
        <p:nvPicPr>
          <p:cNvPr id="17" name="Image 16" descr="Une image contenant eau, extérieur, lac, océan&#10;&#10;Description générée automatiquement">
            <a:extLst>
              <a:ext uri="{FF2B5EF4-FFF2-40B4-BE49-F238E27FC236}">
                <a16:creationId xmlns:a16="http://schemas.microsoft.com/office/drawing/2014/main" id="{440EE89B-0438-4D98-856E-A67F09C473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0056" y="838584"/>
            <a:ext cx="2995954" cy="18547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15C8965-3DF2-4FC2-A9CA-B816C54AA1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9242578" y="1187006"/>
            <a:ext cx="1854773" cy="1147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D994FA-830C-4207-9E6F-E5F82A30913C}"/>
                  </a:ext>
                </a:extLst>
              </p:cNvPr>
              <p:cNvSpPr txBox="1"/>
              <p:nvPr/>
            </p:nvSpPr>
            <p:spPr>
              <a:xfrm>
                <a:off x="5036258" y="580081"/>
                <a:ext cx="664715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5D994FA-830C-4207-9E6F-E5F82A30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58" y="580081"/>
                <a:ext cx="664715" cy="653256"/>
              </a:xfrm>
              <a:prstGeom prst="rect">
                <a:avLst/>
              </a:prstGeom>
              <a:blipFill>
                <a:blip r:embed="rId13"/>
                <a:stretch>
                  <a:fillRect r="-5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A2491DB-E092-48A8-8D88-71E3532A8DCA}"/>
                  </a:ext>
                </a:extLst>
              </p:cNvPr>
              <p:cNvSpPr txBox="1"/>
              <p:nvPr/>
            </p:nvSpPr>
            <p:spPr>
              <a:xfrm>
                <a:off x="7525899" y="87794"/>
                <a:ext cx="87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A2491DB-E092-48A8-8D88-71E3532A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99" y="87794"/>
                <a:ext cx="87326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122507-7444-47D7-AE0B-25B65D0AB9B5}"/>
                  </a:ext>
                </a:extLst>
              </p:cNvPr>
              <p:cNvSpPr txBox="1"/>
              <p:nvPr/>
            </p:nvSpPr>
            <p:spPr>
              <a:xfrm>
                <a:off x="5478580" y="3642720"/>
                <a:ext cx="5841157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𝑔𝑢𝑒𝑠𝑠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122507-7444-47D7-AE0B-25B65D0A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580" y="3642720"/>
                <a:ext cx="5841157" cy="7371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3D6D1278-64A5-404E-8529-38B6D7A2852C}"/>
              </a:ext>
            </a:extLst>
          </p:cNvPr>
          <p:cNvSpPr/>
          <p:nvPr/>
        </p:nvSpPr>
        <p:spPr>
          <a:xfrm>
            <a:off x="2649334" y="3723809"/>
            <a:ext cx="720080" cy="567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9457B139-13FF-42D5-B265-B91B60ADEE55}"/>
                  </a:ext>
                </a:extLst>
              </p:cNvPr>
              <p:cNvSpPr txBox="1"/>
              <p:nvPr/>
            </p:nvSpPr>
            <p:spPr>
              <a:xfrm>
                <a:off x="1487488" y="3725577"/>
                <a:ext cx="936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𝑇𝑟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9457B139-13FF-42D5-B265-B91B60AD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3725577"/>
                <a:ext cx="936104" cy="646331"/>
              </a:xfrm>
              <a:prstGeom prst="rect">
                <a:avLst/>
              </a:prstGeom>
              <a:blipFill>
                <a:blip r:embed="rId16"/>
                <a:stretch>
                  <a:fillRect r="-94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 27" descr="Une image contenant eau, extérieur, lac, océan&#10;&#10;Description générée automatiquement">
            <a:extLst>
              <a:ext uri="{FF2B5EF4-FFF2-40B4-BE49-F238E27FC236}">
                <a16:creationId xmlns:a16="http://schemas.microsoft.com/office/drawing/2014/main" id="{17FCE9E6-3B80-40E3-8644-2FE5DB72F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1323" y="5226221"/>
            <a:ext cx="2000218" cy="12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66"/>
    </mc:Choice>
    <mc:Fallback xmlns="">
      <p:transition spd="slow" advTm="58666"/>
    </mc:Fallback>
  </mc:AlternateContent>
  <p:extLst>
    <p:ext uri="{3A86A75C-4F4B-4683-9AE1-C65F6400EC91}">
      <p14:laserTraceLst xmlns:p14="http://schemas.microsoft.com/office/powerpoint/2010/main">
        <p14:tracePtLst>
          <p14:tracePt t="9912" x="46038" y="4054475"/>
          <p14:tracePt t="9919" x="55563" y="4054475"/>
          <p14:tracePt t="9926" x="92075" y="4054475"/>
          <p14:tracePt t="9934" x="128588" y="4054475"/>
          <p14:tracePt t="9942" x="155575" y="4054475"/>
          <p14:tracePt t="9951" x="192088" y="4054475"/>
          <p14:tracePt t="9956" x="246063" y="4054475"/>
          <p14:tracePt t="9963" x="274638" y="4054475"/>
          <p14:tracePt t="9971" x="311150" y="4064000"/>
          <p14:tracePt t="9978" x="347663" y="4064000"/>
          <p14:tracePt t="9985" x="365125" y="4073525"/>
          <p14:tracePt t="10002" x="420688" y="4073525"/>
          <p14:tracePt t="10007" x="438150" y="4081463"/>
          <p14:tracePt t="10014" x="457200" y="4081463"/>
          <p14:tracePt t="10022" x="484188" y="4081463"/>
          <p14:tracePt t="10030" x="511175" y="4081463"/>
          <p14:tracePt t="10036" x="530225" y="4081463"/>
          <p14:tracePt t="10043" x="538163" y="4090988"/>
          <p14:tracePt t="10051" x="547688" y="4090988"/>
          <p14:tracePt t="10058" x="557213" y="4090988"/>
          <p14:tracePt t="10073" x="566738" y="4090988"/>
          <p14:tracePt t="10087" x="574675" y="4100513"/>
          <p14:tracePt t="10117" x="574675" y="4110038"/>
          <p14:tracePt t="10139" x="574675" y="4117975"/>
          <p14:tracePt t="10160" x="574675" y="4137025"/>
          <p14:tracePt t="10168" x="566738" y="4137025"/>
          <p14:tracePt t="10175" x="557213" y="4146550"/>
          <p14:tracePt t="10184" x="547688" y="4146550"/>
          <p14:tracePt t="10190" x="538163" y="4154488"/>
          <p14:tracePt t="10197" x="530225" y="4154488"/>
          <p14:tracePt t="10212" x="501650" y="4154488"/>
          <p14:tracePt t="10219" x="493713" y="4154488"/>
          <p14:tracePt t="10226" x="484188" y="4154488"/>
          <p14:tracePt t="10234" x="474663" y="4154488"/>
          <p14:tracePt t="10241" x="465138" y="4154488"/>
          <p14:tracePt t="10248" x="457200" y="4154488"/>
          <p14:tracePt t="10263" x="447675" y="4154488"/>
          <p14:tracePt t="10270" x="428625" y="4154488"/>
          <p14:tracePt t="10284" x="420688" y="4154488"/>
          <p14:tracePt t="10301" x="411163" y="4164013"/>
          <p14:tracePt t="10321" x="401638" y="4164013"/>
          <p14:tracePt t="10401" x="411163" y="4164013"/>
          <p14:tracePt t="10416" x="420688" y="4164013"/>
          <p14:tracePt t="10430" x="438150" y="4173538"/>
          <p14:tracePt t="10438" x="447675" y="4173538"/>
          <p14:tracePt t="10452" x="457200" y="4173538"/>
          <p14:tracePt t="10460" x="465138" y="4173538"/>
          <p14:tracePt t="10467" x="474663" y="4183063"/>
          <p14:tracePt t="10489" x="484188" y="4183063"/>
          <p14:tracePt t="10496" x="484188" y="4191000"/>
          <p14:tracePt t="11051" x="484188" y="4200525"/>
          <p14:tracePt t="11058" x="484188" y="4210050"/>
          <p14:tracePt t="11066" x="484188" y="4227513"/>
          <p14:tracePt t="11073" x="474663" y="4237038"/>
          <p14:tracePt t="11080" x="474663" y="4273550"/>
          <p14:tracePt t="11088" x="474663" y="4283075"/>
          <p14:tracePt t="11102" x="474663" y="4300538"/>
          <p14:tracePt t="11110" x="474663" y="4310063"/>
          <p14:tracePt t="11117" x="465138" y="4329113"/>
          <p14:tracePt t="11124" x="465138" y="4337050"/>
          <p14:tracePt t="11131" x="457200" y="4402138"/>
          <p14:tracePt t="11138" x="457200" y="4429125"/>
          <p14:tracePt t="11146" x="457200" y="4465638"/>
          <p14:tracePt t="11153" x="447675" y="4519613"/>
          <p14:tracePt t="11160" x="447675" y="4556125"/>
          <p14:tracePt t="11168" x="438150" y="4621213"/>
          <p14:tracePt t="11175" x="438150" y="4657725"/>
          <p14:tracePt t="11182" x="438150" y="4721225"/>
          <p14:tracePt t="11190" x="438150" y="4748213"/>
          <p14:tracePt t="11197" x="438150" y="4784725"/>
          <p14:tracePt t="11205" x="438150" y="4821238"/>
          <p14:tracePt t="11212" x="447675" y="4903788"/>
          <p14:tracePt t="11219" x="465138" y="4995863"/>
          <p14:tracePt t="11226" x="474663" y="5068888"/>
          <p14:tracePt t="11234" x="484188" y="5168900"/>
          <p14:tracePt t="11241" x="501650" y="5278438"/>
          <p14:tracePt t="11248" x="520700" y="5387975"/>
          <p14:tracePt t="11256" x="530225" y="5470525"/>
          <p14:tracePt t="11262" x="557213" y="5524500"/>
          <p14:tracePt t="11270" x="584200" y="5643563"/>
          <p14:tracePt t="11278" x="593725" y="5697538"/>
          <p14:tracePt t="11285" x="639763" y="5799138"/>
          <p14:tracePt t="11292" x="647700" y="5862638"/>
          <p14:tracePt t="11300" x="657225" y="5899150"/>
          <p14:tracePt t="11306" x="666750" y="5926138"/>
          <p14:tracePt t="11314" x="676275" y="5954713"/>
          <p14:tracePt t="11321" x="684213" y="5981700"/>
          <p14:tracePt t="11328" x="703263" y="5999163"/>
          <p14:tracePt t="11336" x="739775" y="6018213"/>
          <p14:tracePt t="11343" x="757238" y="6035675"/>
          <p14:tracePt t="11350" x="785813" y="6064250"/>
          <p14:tracePt t="11358" x="849313" y="6108700"/>
          <p14:tracePt t="11365" x="895350" y="6127750"/>
          <p14:tracePt t="11372" x="941388" y="6154738"/>
          <p14:tracePt t="11380" x="1004888" y="6173788"/>
          <p14:tracePt t="11387" x="1068388" y="6218238"/>
          <p14:tracePt t="11394" x="1114425" y="6237288"/>
          <p14:tracePt t="11401" x="1160463" y="6264275"/>
          <p14:tracePt t="11408" x="1223963" y="6300788"/>
          <p14:tracePt t="11417" x="1250950" y="6327775"/>
          <p14:tracePt t="11423" x="1277938" y="6356350"/>
          <p14:tracePt t="11431" x="1323975" y="6383338"/>
          <p14:tracePt t="11438" x="1343025" y="6400800"/>
          <p14:tracePt t="11445" x="1370013" y="6446838"/>
          <p14:tracePt t="11453" x="1387475" y="6465888"/>
          <p14:tracePt t="11460" x="1406525" y="6483350"/>
          <p14:tracePt t="11467" x="1433513" y="6510338"/>
          <p14:tracePt t="11474" x="1452563" y="6538913"/>
          <p14:tracePt t="11484" x="1470025" y="6556375"/>
          <p14:tracePt t="11489" x="1479550" y="6575425"/>
          <p14:tracePt t="11496" x="1497013" y="6583363"/>
          <p14:tracePt t="11503" x="1516063" y="6602413"/>
          <p14:tracePt t="11511" x="1552575" y="6611938"/>
          <p14:tracePt t="11518" x="1589088" y="6638925"/>
          <p14:tracePt t="11525" x="1616075" y="6648450"/>
          <p14:tracePt t="11534" x="1662113" y="6656388"/>
          <p14:tracePt t="11540" x="1689100" y="6665913"/>
          <p14:tracePt t="11547" x="1717675" y="6675438"/>
          <p14:tracePt t="11554" x="1754188" y="6675438"/>
          <p14:tracePt t="11562" x="1781175" y="6684963"/>
          <p14:tracePt t="11569" x="1798638" y="6692900"/>
          <p14:tracePt t="11577" x="1817688" y="6702425"/>
          <p14:tracePt t="11584" x="1863725" y="6711950"/>
          <p14:tracePt t="11591" x="1900238" y="6738938"/>
          <p14:tracePt t="11598" x="1963738" y="6738938"/>
          <p14:tracePt t="11606" x="2000250" y="6748463"/>
          <p14:tracePt t="11613" x="2100263" y="6765925"/>
          <p14:tracePt t="11620" x="2155825" y="6775450"/>
          <p14:tracePt t="11627" x="2228850" y="6775450"/>
          <p14:tracePt t="11635" x="2292350" y="6784975"/>
          <p14:tracePt t="11642" x="2346325" y="6784975"/>
          <p14:tracePt t="11650" x="2392363" y="6794500"/>
          <p14:tracePt t="11658" x="2447925" y="6794500"/>
          <p14:tracePt t="11665" x="2484438" y="6794500"/>
          <p14:tracePt t="11671" x="2557463" y="6794500"/>
          <p14:tracePt t="11678" x="2593975" y="6794500"/>
          <p14:tracePt t="11686" x="2657475" y="6794500"/>
          <p14:tracePt t="11693" x="2693988" y="6794500"/>
          <p14:tracePt t="11701" x="2749550" y="6794500"/>
          <p14:tracePt t="11708" x="2776538" y="6784975"/>
          <p14:tracePt t="11715" x="2813050" y="6784975"/>
          <p14:tracePt t="11722" x="2822575" y="6784975"/>
          <p14:tracePt t="11730" x="2867025" y="6775450"/>
          <p14:tracePt t="11737" x="2886075" y="6775450"/>
          <p14:tracePt t="11745" x="2903538" y="6775450"/>
          <p14:tracePt t="11752" x="2940050" y="6775450"/>
          <p14:tracePt t="11759" x="2959100" y="6775450"/>
          <p14:tracePt t="11767" x="2986088" y="6775450"/>
          <p14:tracePt t="11774" x="3005138" y="6775450"/>
          <p14:tracePt t="11781" x="3049588" y="6775450"/>
          <p14:tracePt t="11788" x="3078163" y="6775450"/>
          <p14:tracePt t="11795" x="3105150" y="6775450"/>
          <p14:tracePt t="11803" x="3151188" y="6775450"/>
          <p14:tracePt t="11810" x="3178175" y="6775450"/>
          <p14:tracePt t="11818" x="3205163" y="6775450"/>
          <p14:tracePt t="11825" x="3251200" y="6775450"/>
          <p14:tracePt t="11833" x="3270250" y="6775450"/>
          <p14:tracePt t="11839" x="3297238" y="6775450"/>
          <p14:tracePt t="11846" x="3314700" y="6775450"/>
          <p14:tracePt t="11854" x="3324225" y="6775450"/>
          <p14:tracePt t="11867" x="3343275" y="6765925"/>
          <p14:tracePt t="11868" x="3370263" y="6757988"/>
          <p14:tracePt t="11877" x="3379788" y="6757988"/>
          <p14:tracePt t="11884" x="3397250" y="6757988"/>
          <p14:tracePt t="11891" x="3406775" y="6738938"/>
          <p14:tracePt t="11898" x="3443288" y="6729413"/>
          <p14:tracePt t="11905" x="3452813" y="6729413"/>
          <p14:tracePt t="11919" x="3470275" y="6721475"/>
          <p14:tracePt t="11927" x="3479800" y="6721475"/>
          <p14:tracePt t="11942" x="3497263" y="6711950"/>
          <p14:tracePt t="11964" x="3516313" y="6702425"/>
          <p14:tracePt t="11971" x="3525838" y="6692900"/>
          <p14:tracePt t="11985" x="3533775" y="6684963"/>
          <p14:tracePt t="12008" x="3543300" y="6675438"/>
          <p14:tracePt t="12022" x="3543300" y="6665913"/>
          <p14:tracePt t="12044" x="3552825" y="6656388"/>
          <p14:tracePt t="12051" x="3552825" y="6648450"/>
          <p14:tracePt t="12059" x="3552825" y="6638925"/>
          <p14:tracePt t="12067" x="3562350" y="6629400"/>
          <p14:tracePt t="12073" x="3570288" y="6611938"/>
          <p14:tracePt t="12080" x="3579813" y="6602413"/>
          <p14:tracePt t="12087" x="3606800" y="6592888"/>
          <p14:tracePt t="12095" x="3635375" y="6575425"/>
          <p14:tracePt t="12102" x="3671888" y="6546850"/>
          <p14:tracePt t="12110" x="3689350" y="6538913"/>
          <p14:tracePt t="12117" x="3735388" y="6510338"/>
          <p14:tracePt t="12124" x="3781425" y="6492875"/>
          <p14:tracePt t="12132" x="3798888" y="6483350"/>
          <p14:tracePt t="12139" x="3825875" y="6446838"/>
          <p14:tracePt t="12146" x="3844925" y="6437313"/>
          <p14:tracePt t="12153" x="3862388" y="6429375"/>
          <p14:tracePt t="12160" x="3871913" y="6419850"/>
          <p14:tracePt t="12169" x="3890963" y="6410325"/>
          <p14:tracePt t="12175" x="3908425" y="6400800"/>
          <p14:tracePt t="12184" x="3917950" y="6392863"/>
          <p14:tracePt t="12191" x="3927475" y="6392863"/>
          <p14:tracePt t="12197" x="3944938" y="6383338"/>
          <p14:tracePt t="12204" x="3954463" y="6364288"/>
          <p14:tracePt t="12212" x="3954463" y="6356350"/>
          <p14:tracePt t="12219" x="3971925" y="6337300"/>
          <p14:tracePt t="12226" x="3990975" y="6319838"/>
          <p14:tracePt t="12234" x="4000500" y="6310313"/>
          <p14:tracePt t="12241" x="4000500" y="6291263"/>
          <p14:tracePt t="12248" x="4000500" y="6264275"/>
          <p14:tracePt t="12255" x="4008438" y="6254750"/>
          <p14:tracePt t="12263" x="4008438" y="6246813"/>
          <p14:tracePt t="12270" x="4008438" y="6227763"/>
          <p14:tracePt t="12285" x="4008438" y="6218238"/>
          <p14:tracePt t="12328" x="4000500" y="6218238"/>
          <p14:tracePt t="12343" x="4000500" y="6210300"/>
          <p14:tracePt t="12351" x="3990975" y="6210300"/>
          <p14:tracePt t="13716" x="4054475" y="6018213"/>
          <p14:tracePt t="13731" x="4054475" y="5972175"/>
          <p14:tracePt t="13745" x="4027488" y="5881688"/>
          <p14:tracePt t="13760" x="4000500" y="5799138"/>
          <p14:tracePt t="13767" x="3981450" y="5734050"/>
          <p14:tracePt t="13774" x="3963988" y="5680075"/>
          <p14:tracePt t="13781" x="3944938" y="5616575"/>
          <p14:tracePt t="13789" x="3935413" y="5580063"/>
          <p14:tracePt t="13796" x="3927475" y="5543550"/>
          <p14:tracePt t="13803" x="3917950" y="5524500"/>
          <p14:tracePt t="13811" x="3917950" y="5514975"/>
          <p14:tracePt t="13818" x="3917950" y="5507038"/>
          <p14:tracePt t="13825" x="3908425" y="5507038"/>
          <p14:tracePt t="13834" x="3890963" y="5507038"/>
          <p14:tracePt t="13847" x="3881438" y="5507038"/>
          <p14:tracePt t="13855" x="3862388" y="5507038"/>
          <p14:tracePt t="13862" x="3854450" y="5514975"/>
          <p14:tracePt t="13869" x="3844925" y="5524500"/>
          <p14:tracePt t="13876" x="3825875" y="5551488"/>
          <p14:tracePt t="13884" x="3808413" y="5570538"/>
          <p14:tracePt t="13891" x="3808413" y="5580063"/>
          <p14:tracePt t="13899" x="3808413" y="5588000"/>
          <p14:tracePt t="13906" x="3808413" y="5597525"/>
          <p14:tracePt t="13913" x="3808413" y="5607050"/>
          <p14:tracePt t="13920" x="3808413" y="5616575"/>
          <p14:tracePt t="13935" x="3808413" y="5634038"/>
          <p14:tracePt t="13942" x="3808413" y="5643563"/>
          <p14:tracePt t="13950" x="3817938" y="5661025"/>
          <p14:tracePt t="13956" x="3825875" y="5670550"/>
          <p14:tracePt t="13964" x="3835400" y="5680075"/>
          <p14:tracePt t="13971" x="3844925" y="5697538"/>
          <p14:tracePt t="13986" x="3854450" y="5716588"/>
          <p14:tracePt t="14002" x="3854450" y="5734050"/>
          <p14:tracePt t="14008" x="3854450" y="5743575"/>
          <p14:tracePt t="14017" x="3854450" y="5753100"/>
          <p14:tracePt t="14023" x="3854450" y="5762625"/>
          <p14:tracePt t="14410" x="3881438" y="5770563"/>
          <p14:tracePt t="14416" x="3917950" y="5780088"/>
          <p14:tracePt t="14424" x="3954463" y="5780088"/>
          <p14:tracePt t="14432" x="3971925" y="5789613"/>
          <p14:tracePt t="14438" x="3990975" y="5807075"/>
          <p14:tracePt t="14446" x="4008438" y="5816600"/>
          <p14:tracePt t="14453" x="4017963" y="5816600"/>
          <p14:tracePt t="14461" x="4044950" y="5816600"/>
          <p14:tracePt t="14468" x="4064000" y="5826125"/>
          <p14:tracePt t="14475" x="4083050" y="5826125"/>
          <p14:tracePt t="14484" x="4100513" y="5835650"/>
          <p14:tracePt t="14490" x="4119563" y="5835650"/>
          <p14:tracePt t="14497" x="4164013" y="5843588"/>
          <p14:tracePt t="14512" x="4183063" y="5843588"/>
          <p14:tracePt t="14519" x="4192588" y="5843588"/>
          <p14:tracePt t="14526" x="4200525" y="5843588"/>
          <p14:tracePt t="14534" x="4210050" y="5843588"/>
          <p14:tracePt t="14555" x="4229100" y="5843588"/>
          <p14:tracePt t="14643" x="4219575" y="5843588"/>
          <p14:tracePt t="14658" x="4210050" y="5843588"/>
          <p14:tracePt t="14665" x="4200525" y="5843588"/>
          <p14:tracePt t="14672" x="4192588" y="5843588"/>
          <p14:tracePt t="14687" x="4192588" y="5835650"/>
          <p14:tracePt t="14767" x="4192588" y="5843588"/>
          <p14:tracePt t="14782" x="4192588" y="5862638"/>
          <p14:tracePt t="14789" x="4192588" y="5872163"/>
          <p14:tracePt t="14797" x="4192588" y="5881688"/>
          <p14:tracePt t="14803" x="4192588" y="5889625"/>
          <p14:tracePt t="14811" x="4183063" y="5899150"/>
          <p14:tracePt t="14818" x="4183063" y="5908675"/>
          <p14:tracePt t="14826" x="4173538" y="5926138"/>
          <p14:tracePt t="14834" x="4164013" y="5954713"/>
          <p14:tracePt t="14847" x="4156075" y="5962650"/>
          <p14:tracePt t="14855" x="4156075" y="5972175"/>
          <p14:tracePt t="14862" x="4156075" y="5991225"/>
          <p14:tracePt t="14869" x="4146550" y="5999163"/>
          <p14:tracePt t="14877" x="4146550" y="6008688"/>
          <p14:tracePt t="14892" x="4146550" y="6018213"/>
          <p14:tracePt t="14906" x="4146550" y="6035675"/>
          <p14:tracePt t="14927" x="4146550" y="6045200"/>
          <p14:tracePt t="14935" x="4146550" y="6054725"/>
          <p14:tracePt t="14950" x="4146550" y="6064250"/>
          <p14:tracePt t="14964" x="4146550" y="6072188"/>
          <p14:tracePt t="14986" x="4146550" y="6081713"/>
          <p14:tracePt t="15001" x="4146550" y="6091238"/>
          <p14:tracePt t="15008" x="4146550" y="6100763"/>
          <p14:tracePt t="15015" x="4146550" y="6118225"/>
          <p14:tracePt t="15029" x="4146550" y="6127750"/>
          <p14:tracePt t="15044" x="4156075" y="6127750"/>
          <p14:tracePt t="15059" x="4164013" y="6137275"/>
          <p14:tracePt t="15067" x="4183063" y="6145213"/>
          <p14:tracePt t="15074" x="4192588" y="6154738"/>
          <p14:tracePt t="15081" x="4192588" y="6164263"/>
          <p14:tracePt t="15088" x="4200525" y="6164263"/>
          <p14:tracePt t="15096" x="4219575" y="6173788"/>
          <p14:tracePt t="15103" x="4237038" y="6181725"/>
          <p14:tracePt t="15111" x="4246563" y="6200775"/>
          <p14:tracePt t="15119" x="4265613" y="6210300"/>
          <p14:tracePt t="15125" x="4283075" y="6227763"/>
          <p14:tracePt t="15132" x="4319588" y="6237288"/>
          <p14:tracePt t="15139" x="4346575" y="6264275"/>
          <p14:tracePt t="15147" x="4383088" y="6300788"/>
          <p14:tracePt t="15154" x="4448175" y="6346825"/>
          <p14:tracePt t="15161" x="4492625" y="6383338"/>
          <p14:tracePt t="15168" x="4575175" y="6446838"/>
          <p14:tracePt t="15176" x="4638675" y="6502400"/>
          <p14:tracePt t="15184" x="4721225" y="6538913"/>
          <p14:tracePt t="15191" x="4803775" y="6592888"/>
          <p14:tracePt t="15198" x="4867275" y="6619875"/>
          <p14:tracePt t="15205" x="4932363" y="6648450"/>
          <p14:tracePt t="15212" x="4986338" y="6656388"/>
          <p14:tracePt t="15220" x="5049838" y="6665913"/>
          <p14:tracePt t="15227" x="5132388" y="6711950"/>
          <p14:tracePt t="15235" x="5168900" y="6721475"/>
          <p14:tracePt t="15242" x="5232400" y="6721475"/>
          <p14:tracePt t="15249" x="5268913" y="6729413"/>
          <p14:tracePt t="15256" x="5351463" y="6748463"/>
          <p14:tracePt t="15264" x="5407025" y="6748463"/>
          <p14:tracePt t="15271" x="5443538" y="6748463"/>
          <p14:tracePt t="15278" x="5487988" y="6748463"/>
          <p14:tracePt t="15285" x="5524500" y="6748463"/>
          <p14:tracePt t="15292" x="5597525" y="6748463"/>
          <p14:tracePt t="15300" x="5634038" y="6748463"/>
          <p14:tracePt t="15307" x="5708650" y="6748463"/>
          <p14:tracePt t="15315" x="5745163" y="6748463"/>
          <p14:tracePt t="15322" x="5789613" y="6748463"/>
          <p14:tracePt t="15329" x="5818188" y="6748463"/>
          <p14:tracePt t="15336" x="5845175" y="6748463"/>
          <p14:tracePt t="15343" x="5881688" y="6748463"/>
          <p14:tracePt t="15352" x="5891213" y="6748463"/>
          <p14:tracePt t="15358" x="5908675" y="6748463"/>
          <p14:tracePt t="15367" x="5927725" y="6748463"/>
          <p14:tracePt t="15373" x="5972175" y="6729413"/>
          <p14:tracePt t="15381" x="5991225" y="6729413"/>
          <p14:tracePt t="15388" x="6027738" y="6729413"/>
          <p14:tracePt t="15395" x="6091238" y="6721475"/>
          <p14:tracePt t="15402" x="6146800" y="6721475"/>
          <p14:tracePt t="15409" x="6237288" y="6721475"/>
          <p14:tracePt t="15417" x="6310313" y="6711950"/>
          <p14:tracePt t="15424" x="6356350" y="6711950"/>
          <p14:tracePt t="15432" x="6383338" y="6692900"/>
          <p14:tracePt t="15440" x="6429375" y="6692900"/>
          <p14:tracePt t="15446" x="6456363" y="6692900"/>
          <p14:tracePt t="15453" x="6475413" y="6692900"/>
          <p14:tracePt t="15460" x="6492875" y="6684963"/>
          <p14:tracePt t="15468" x="6521450" y="6684963"/>
          <p14:tracePt t="15475" x="6538913" y="6684963"/>
          <p14:tracePt t="15484" x="6557963" y="6684963"/>
          <p14:tracePt t="15489" x="6575425" y="6684963"/>
          <p14:tracePt t="15497" x="6611938" y="6665913"/>
          <p14:tracePt t="15504" x="6648450" y="6665913"/>
          <p14:tracePt t="15512" x="6657975" y="6665913"/>
          <p14:tracePt t="15519" x="6721475" y="6656388"/>
          <p14:tracePt t="15527" x="6748463" y="6648450"/>
          <p14:tracePt t="15534" x="6794500" y="6638925"/>
          <p14:tracePt t="15541" x="6850063" y="6629400"/>
          <p14:tracePt t="15548" x="6877050" y="6611938"/>
          <p14:tracePt t="15556" x="6894513" y="6602413"/>
          <p14:tracePt t="15563" x="6931025" y="6602413"/>
          <p14:tracePt t="15570" x="6959600" y="6575425"/>
          <p14:tracePt t="15577" x="6977063" y="6565900"/>
          <p14:tracePt t="15585" x="6996113" y="6556375"/>
          <p14:tracePt t="15592" x="7013575" y="6538913"/>
          <p14:tracePt t="15600" x="7050088" y="6519863"/>
          <p14:tracePt t="15607" x="7059613" y="6510338"/>
          <p14:tracePt t="15614" x="7086600" y="6483350"/>
          <p14:tracePt t="15621" x="7113588" y="6456363"/>
          <p14:tracePt t="15628" x="7142163" y="6437313"/>
          <p14:tracePt t="15636" x="7159625" y="6429375"/>
          <p14:tracePt t="15643" x="7178675" y="6419850"/>
          <p14:tracePt t="15651" x="7205663" y="6392863"/>
          <p14:tracePt t="15657" x="7223125" y="6373813"/>
          <p14:tracePt t="15665" x="7242175" y="6364288"/>
          <p14:tracePt t="15673" x="7251700" y="6356350"/>
          <p14:tracePt t="15680" x="7259638" y="6337300"/>
          <p14:tracePt t="15687" x="7259638" y="6327775"/>
          <p14:tracePt t="15694" x="7269163" y="6300788"/>
          <p14:tracePt t="15702" x="7278688" y="6283325"/>
          <p14:tracePt t="15708" x="7288213" y="6264275"/>
          <p14:tracePt t="15717" x="7324725" y="6246813"/>
          <p14:tracePt t="15724" x="7342188" y="6200775"/>
          <p14:tracePt t="15731" x="7361238" y="6181725"/>
          <p14:tracePt t="15738" x="7388225" y="6154738"/>
          <p14:tracePt t="15745" x="7415213" y="6127750"/>
          <p14:tracePt t="15753" x="7434263" y="6081713"/>
          <p14:tracePt t="15760" x="7443788" y="6064250"/>
          <p14:tracePt t="15768" x="7451725" y="6045200"/>
          <p14:tracePt t="15774" x="7461250" y="6027738"/>
          <p14:tracePt t="15782" x="7470775" y="6008688"/>
          <p14:tracePt t="15789" x="7470775" y="5981700"/>
          <p14:tracePt t="15796" x="7488238" y="5954713"/>
          <p14:tracePt t="15804" x="7488238" y="5945188"/>
          <p14:tracePt t="15811" x="7488238" y="5918200"/>
          <p14:tracePt t="15818" x="7488238" y="5889625"/>
          <p14:tracePt t="15825" x="7480300" y="5862638"/>
          <p14:tracePt t="15835" x="7480300" y="5826125"/>
          <p14:tracePt t="15840" x="7470775" y="5799138"/>
          <p14:tracePt t="15847" x="7470775" y="5762625"/>
          <p14:tracePt t="15855" x="7470775" y="5726113"/>
          <p14:tracePt t="15862" x="7470775" y="5689600"/>
          <p14:tracePt t="15869" x="7470775" y="5670550"/>
          <p14:tracePt t="15877" x="7480300" y="5624513"/>
          <p14:tracePt t="15884" x="7488238" y="5588000"/>
          <p14:tracePt t="15891" x="7488238" y="5561013"/>
          <p14:tracePt t="15898" x="7488238" y="5524500"/>
          <p14:tracePt t="15905" x="7488238" y="5470525"/>
          <p14:tracePt t="15913" x="7488238" y="5434013"/>
          <p14:tracePt t="15920" x="7461250" y="5368925"/>
          <p14:tracePt t="15928" x="7451725" y="5324475"/>
          <p14:tracePt t="15935" x="7424738" y="5268913"/>
          <p14:tracePt t="15942" x="7388225" y="5232400"/>
          <p14:tracePt t="15952" x="7361238" y="5214938"/>
          <p14:tracePt t="15957" x="7334250" y="5195888"/>
          <p14:tracePt t="15965" x="7288213" y="5159375"/>
          <p14:tracePt t="15972" x="7205663" y="5113338"/>
          <p14:tracePt t="15979" x="7159625" y="5105400"/>
          <p14:tracePt t="15986" x="7132638" y="5095875"/>
          <p14:tracePt t="16003" x="7032625" y="5076825"/>
          <p14:tracePt t="16008" x="7004050" y="5076825"/>
          <p14:tracePt t="16016" x="6977063" y="5068888"/>
          <p14:tracePt t="16022" x="6940550" y="5059363"/>
          <p14:tracePt t="16030" x="6931025" y="5022850"/>
          <p14:tracePt t="16037" x="6913563" y="4995863"/>
          <p14:tracePt t="16045" x="6904038" y="4976813"/>
          <p14:tracePt t="16052" x="6894513" y="4930775"/>
          <p14:tracePt t="16059" x="6894513" y="4913313"/>
          <p14:tracePt t="16068" x="6886575" y="4876800"/>
          <p14:tracePt t="16074" x="6877050" y="4857750"/>
          <p14:tracePt t="16081" x="6840538" y="4830763"/>
          <p14:tracePt t="16088" x="6813550" y="4821238"/>
          <p14:tracePt t="16096" x="6784975" y="4811713"/>
          <p14:tracePt t="16102" x="6740525" y="4811713"/>
          <p14:tracePt t="16110" x="6711950" y="4803775"/>
          <p14:tracePt t="16117" x="6684963" y="4803775"/>
          <p14:tracePt t="16125" x="6611938" y="4803775"/>
          <p14:tracePt t="16132" x="6557963" y="4803775"/>
          <p14:tracePt t="16140" x="6511925" y="4803775"/>
          <p14:tracePt t="16146" x="6483350" y="4821238"/>
          <p14:tracePt t="16154" x="6410325" y="4830763"/>
          <p14:tracePt t="16161" x="6383338" y="4830763"/>
          <p14:tracePt t="16168" x="6356350" y="4830763"/>
          <p14:tracePt t="16176" x="6310313" y="4830763"/>
          <p14:tracePt t="16184" x="6256338" y="4830763"/>
          <p14:tracePt t="16190" x="6183313" y="4830763"/>
          <p14:tracePt t="16197" x="6118225" y="4857750"/>
          <p14:tracePt t="16205" x="6045200" y="4867275"/>
          <p14:tracePt t="16213" x="5991225" y="4867275"/>
          <p14:tracePt t="16220" x="5945188" y="4876800"/>
          <p14:tracePt t="16227" x="5918200" y="4876800"/>
          <p14:tracePt t="16235" x="5891213" y="4884738"/>
          <p14:tracePt t="16242" x="5845175" y="4894263"/>
          <p14:tracePt t="16249" x="5818188" y="4903788"/>
          <p14:tracePt t="16256" x="5745163" y="4922838"/>
          <p14:tracePt t="16263" x="5716588" y="4922838"/>
          <p14:tracePt t="16271" x="5662613" y="4930775"/>
          <p14:tracePt t="16278" x="5616575" y="4930775"/>
          <p14:tracePt t="16285" x="5589588" y="4930775"/>
          <p14:tracePt t="16293" x="5561013" y="4930775"/>
          <p14:tracePt t="16301" x="5534025" y="4940300"/>
          <p14:tracePt t="16307" x="5516563" y="4940300"/>
          <p14:tracePt t="16314" x="5497513" y="4940300"/>
          <p14:tracePt t="16322" x="5480050" y="4940300"/>
          <p14:tracePt t="16329" x="5443538" y="4959350"/>
          <p14:tracePt t="16336" x="5424488" y="4959350"/>
          <p14:tracePt t="16352" x="5407025" y="4967288"/>
          <p14:tracePt t="16359" x="5387975" y="4967288"/>
          <p14:tracePt t="16368" x="5360988" y="4976813"/>
          <p14:tracePt t="16373" x="5334000" y="4986338"/>
          <p14:tracePt t="16381" x="5305425" y="4995863"/>
          <p14:tracePt t="16387" x="5287963" y="5013325"/>
          <p14:tracePt t="16395" x="5251450" y="5022850"/>
          <p14:tracePt t="16402" x="5232400" y="5032375"/>
          <p14:tracePt t="16410" x="5195888" y="5040313"/>
          <p14:tracePt t="16417" x="5168900" y="5040313"/>
          <p14:tracePt t="16424" x="5122863" y="5059363"/>
          <p14:tracePt t="16431" x="5105400" y="5068888"/>
          <p14:tracePt t="16440" x="5086350" y="5076825"/>
          <p14:tracePt t="16446" x="5068888" y="5086350"/>
          <p14:tracePt t="16453" x="5041900" y="5086350"/>
          <p14:tracePt t="16461" x="5022850" y="5095875"/>
          <p14:tracePt t="16468" x="5005388" y="5105400"/>
          <p14:tracePt t="16475" x="4995863" y="5105400"/>
          <p14:tracePt t="16484" x="4976813" y="5105400"/>
          <p14:tracePt t="16490" x="4949825" y="5113338"/>
          <p14:tracePt t="16497" x="4932363" y="5113338"/>
          <p14:tracePt t="16505" x="4903788" y="5141913"/>
          <p14:tracePt t="16512" x="4867275" y="5168900"/>
          <p14:tracePt t="16519" x="4821238" y="5195888"/>
          <p14:tracePt t="16526" x="4757738" y="5232400"/>
          <p14:tracePt t="16534" x="4711700" y="5251450"/>
          <p14:tracePt t="16541" x="4684713" y="5287963"/>
          <p14:tracePt t="16548" x="4648200" y="5305425"/>
          <p14:tracePt t="16555" x="4611688" y="5324475"/>
          <p14:tracePt t="16563" x="4575175" y="5351463"/>
          <p14:tracePt t="16570" x="4548188" y="5368925"/>
          <p14:tracePt t="16578" x="4511675" y="5397500"/>
          <p14:tracePt t="16585" x="4492625" y="5405438"/>
          <p14:tracePt t="16592" x="4475163" y="5424488"/>
          <p14:tracePt t="16601" x="4456113" y="5451475"/>
          <p14:tracePt t="16606" x="4438650" y="5470525"/>
          <p14:tracePt t="16614" x="4402138" y="5514975"/>
          <p14:tracePt t="16621" x="4392613" y="5543550"/>
          <p14:tracePt t="16629" x="4375150" y="5570538"/>
          <p14:tracePt t="16636" x="4346575" y="5616575"/>
          <p14:tracePt t="16643" x="4329113" y="5634038"/>
          <p14:tracePt t="16651" x="4310063" y="5653088"/>
          <p14:tracePt t="16658" x="4292600" y="5680075"/>
          <p14:tracePt t="16665" x="4283075" y="5707063"/>
          <p14:tracePt t="16672" x="4273550" y="5726113"/>
          <p14:tracePt t="16679" x="4256088" y="5743575"/>
          <p14:tracePt t="16687" x="4246563" y="5762625"/>
          <p14:tracePt t="16695" x="4210050" y="5780088"/>
          <p14:tracePt t="16701" x="4200525" y="5799138"/>
          <p14:tracePt t="16709" x="4192588" y="5835650"/>
          <p14:tracePt t="16717" x="4183063" y="5853113"/>
          <p14:tracePt t="16724" x="4173538" y="5872163"/>
          <p14:tracePt t="16731" x="4164013" y="5908675"/>
          <p14:tracePt t="16738" x="4156075" y="5926138"/>
          <p14:tracePt t="16746" x="4146550" y="5962650"/>
          <p14:tracePt t="16753" x="4137025" y="5991225"/>
          <p14:tracePt t="16760" x="4137025" y="6018213"/>
          <p14:tracePt t="16768" x="4119563" y="6027738"/>
          <p14:tracePt t="16775" x="4119563" y="6054725"/>
          <p14:tracePt t="16782" x="4119563" y="6064250"/>
          <p14:tracePt t="16789" x="4119563" y="6100763"/>
          <p14:tracePt t="16796" x="4119563" y="6108700"/>
          <p14:tracePt t="16804" x="4119563" y="6127750"/>
          <p14:tracePt t="16812" x="4119563" y="6145213"/>
          <p14:tracePt t="16818" x="4119563" y="6181725"/>
          <p14:tracePt t="16826" x="4127500" y="6218238"/>
          <p14:tracePt t="16834" x="4137025" y="6246813"/>
          <p14:tracePt t="16840" x="4137025" y="6327775"/>
          <p14:tracePt t="16847" x="4137025" y="6383338"/>
          <p14:tracePt t="16855" x="4137025" y="6429375"/>
          <p14:tracePt t="16862" x="4137025" y="6456363"/>
          <p14:tracePt t="16870" x="4137025" y="6483350"/>
          <p14:tracePt t="16877" x="4137025" y="6556375"/>
          <p14:tracePt t="16886" x="4137025" y="6583363"/>
          <p14:tracePt t="16891" x="4146550" y="6629400"/>
          <p14:tracePt t="16898" x="4146550" y="6656388"/>
          <p14:tracePt t="16906" x="4146550" y="6675438"/>
          <p14:tracePt t="16913" x="4146550" y="6684963"/>
          <p14:tracePt t="16928" x="4146550" y="6702425"/>
          <p14:tracePt t="16935" x="4146550" y="6711950"/>
          <p14:tracePt t="16943" x="4164013" y="6721475"/>
          <p14:tracePt t="16951" x="4173538" y="6721475"/>
          <p14:tracePt t="16957" x="4192588" y="6721475"/>
          <p14:tracePt t="16964" x="4219575" y="6721475"/>
          <p14:tracePt t="16972" x="4229100" y="6721475"/>
          <p14:tracePt t="16979" x="4256088" y="6721475"/>
          <p14:tracePt t="16986" x="4265613" y="6729413"/>
          <p14:tracePt t="17003" x="4319588" y="6738938"/>
          <p14:tracePt t="17008" x="4338638" y="6748463"/>
          <p14:tracePt t="17015" x="4356100" y="6757988"/>
          <p14:tracePt t="17023" x="4375150" y="6757988"/>
          <p14:tracePt t="17030" x="4411663" y="6757988"/>
          <p14:tracePt t="17037" x="4448175" y="6765925"/>
          <p14:tracePt t="17044" x="4484688" y="6775450"/>
          <p14:tracePt t="17052" x="4565650" y="6794500"/>
          <p14:tracePt t="17059" x="4602163" y="6794500"/>
          <p14:tracePt t="17067" x="4675188" y="6794500"/>
          <p14:tracePt t="17074" x="4748213" y="6794500"/>
          <p14:tracePt t="17081" x="4784725" y="6794500"/>
          <p14:tracePt t="17088" x="4830763" y="6794500"/>
          <p14:tracePt t="17096" x="4886325" y="6794500"/>
          <p14:tracePt t="17103" x="4913313" y="6794500"/>
          <p14:tracePt t="17110" x="4932363" y="6794500"/>
          <p14:tracePt t="17118" x="4959350" y="6794500"/>
          <p14:tracePt t="17125" x="4976813" y="6794500"/>
          <p14:tracePt t="17132" x="5005388" y="6784975"/>
          <p14:tracePt t="17139" x="5013325" y="6775450"/>
          <p14:tracePt t="17146" x="5049838" y="6765925"/>
          <p14:tracePt t="17154" x="5059363" y="6765925"/>
          <p14:tracePt t="17161" x="5078413" y="6765925"/>
          <p14:tracePt t="17169" x="5095875" y="6765925"/>
          <p14:tracePt t="17176" x="5105400" y="6765925"/>
          <p14:tracePt t="17184" x="5114925" y="6765925"/>
          <p14:tracePt t="17205" x="5132388" y="6757988"/>
          <p14:tracePt t="17285" x="5122863" y="6757988"/>
          <p14:tracePt t="17300" x="5114925" y="6757988"/>
          <p14:tracePt t="18417" x="5114925" y="6702425"/>
          <p14:tracePt t="18424" x="5141913" y="6538913"/>
          <p14:tracePt t="18431" x="5151438" y="6483350"/>
          <p14:tracePt t="18439" x="5187950" y="6364288"/>
          <p14:tracePt t="18447" x="5214938" y="6273800"/>
          <p14:tracePt t="18454" x="5251450" y="6137275"/>
          <p14:tracePt t="18461" x="5278438" y="6072188"/>
          <p14:tracePt t="18469" x="5287963" y="6018213"/>
          <p14:tracePt t="18475" x="5297488" y="5991225"/>
          <p14:tracePt t="18484" x="5305425" y="5972175"/>
          <p14:tracePt t="18490" x="5324475" y="5935663"/>
          <p14:tracePt t="18498" x="5324475" y="5926138"/>
          <p14:tracePt t="18505" x="5341938" y="5918200"/>
          <p14:tracePt t="18512" x="5360988" y="5899150"/>
          <p14:tracePt t="18519" x="5397500" y="5881688"/>
          <p14:tracePt t="18527" x="5414963" y="5872163"/>
          <p14:tracePt t="18534" x="5443538" y="5853113"/>
          <p14:tracePt t="18542" x="5487988" y="5826125"/>
          <p14:tracePt t="18549" x="5516563" y="5799138"/>
          <p14:tracePt t="18556" x="5570538" y="5762625"/>
          <p14:tracePt t="18564" x="5616575" y="5716588"/>
          <p14:tracePt t="18571" x="5653088" y="5680075"/>
          <p14:tracePt t="18578" x="5680075" y="5653088"/>
          <p14:tracePt t="18585" x="5689600" y="5616575"/>
          <p14:tracePt t="18592" x="5699125" y="5597525"/>
          <p14:tracePt t="18601" x="5716588" y="5588000"/>
          <p14:tracePt t="18607" x="5726113" y="5580063"/>
          <p14:tracePt t="18615" x="5735638" y="5580063"/>
          <p14:tracePt t="18622" x="5735638" y="5570538"/>
          <p14:tracePt t="18629" x="5745163" y="5561013"/>
          <p14:tracePt t="18636" x="5745163" y="5543550"/>
          <p14:tracePt t="18658" x="5745163" y="5534025"/>
          <p14:tracePt t="18672" x="5735638" y="5534025"/>
          <p14:tracePt t="18680" x="5726113" y="5524500"/>
          <p14:tracePt t="18687" x="5716588" y="5524500"/>
          <p14:tracePt t="18695" x="5708650" y="5514975"/>
          <p14:tracePt t="18702" x="5699125" y="5514975"/>
          <p14:tracePt t="18709" x="5680075" y="5514975"/>
          <p14:tracePt t="18717" x="5662613" y="5507038"/>
          <p14:tracePt t="18724" x="5626100" y="5478463"/>
          <p14:tracePt t="18731" x="5597525" y="5461000"/>
          <p14:tracePt t="18739" x="5507038" y="5414963"/>
          <p14:tracePt t="18746" x="5480050" y="5387975"/>
          <p14:tracePt t="18753" x="5434013" y="5368925"/>
          <p14:tracePt t="18760" x="5407025" y="5351463"/>
          <p14:tracePt t="18768" x="5387975" y="5314950"/>
          <p14:tracePt t="18775" x="5370513" y="5295900"/>
          <p14:tracePt t="18782" x="5324475" y="5278438"/>
          <p14:tracePt t="18789" x="5305425" y="5268913"/>
          <p14:tracePt t="18797" x="5268913" y="5232400"/>
          <p14:tracePt t="18804" x="5241925" y="5205413"/>
          <p14:tracePt t="18812" x="5205413" y="5195888"/>
          <p14:tracePt t="18819" x="5178425" y="5186363"/>
          <p14:tracePt t="18826" x="5151438" y="5186363"/>
          <p14:tracePt t="18835" x="5122863" y="5186363"/>
          <p14:tracePt t="18840" x="5105400" y="5186363"/>
          <p14:tracePt t="18848" x="5059363" y="5186363"/>
          <p14:tracePt t="18856" x="5041900" y="5186363"/>
          <p14:tracePt t="18863" x="5013325" y="5186363"/>
          <p14:tracePt t="18870" x="5005388" y="5195888"/>
          <p14:tracePt t="18877" x="4986338" y="5195888"/>
          <p14:tracePt t="18884" x="4949825" y="5222875"/>
          <p14:tracePt t="18892" x="4913313" y="5232400"/>
          <p14:tracePt t="18901" x="4886325" y="5241925"/>
          <p14:tracePt t="18906" x="4840288" y="5251450"/>
          <p14:tracePt t="18913" x="4767263" y="5251450"/>
          <p14:tracePt t="18921" x="4694238" y="5251450"/>
          <p14:tracePt t="18928" x="4621213" y="5268913"/>
          <p14:tracePt t="18936" x="4548188" y="5268913"/>
          <p14:tracePt t="18943" x="4392613" y="5259388"/>
          <p14:tracePt t="18951" x="4246563" y="5241925"/>
          <p14:tracePt t="18957" x="4064000" y="5232400"/>
          <p14:tracePt t="18965" x="3990975" y="5214938"/>
          <p14:tracePt t="18972" x="3844925" y="5186363"/>
          <p14:tracePt t="18979" x="3725863" y="5178425"/>
          <p14:tracePt t="18987" x="3552825" y="5178425"/>
          <p14:tracePt t="18994" x="3479800" y="5178425"/>
          <p14:tracePt t="19001" x="3379788" y="5178425"/>
          <p14:tracePt t="19008" x="3287713" y="5178425"/>
          <p14:tracePt t="19016" x="3224213" y="5205413"/>
          <p14:tracePt t="19023" x="3151188" y="5205413"/>
          <p14:tracePt t="19030" x="3095625" y="5214938"/>
          <p14:tracePt t="19038" x="3049588" y="5222875"/>
          <p14:tracePt t="19045" x="2976563" y="5241925"/>
          <p14:tracePt t="19053" x="2932113" y="5241925"/>
          <p14:tracePt t="19060" x="2903538" y="5251450"/>
          <p14:tracePt t="19068" x="2895600" y="5251450"/>
          <p14:tracePt t="19074" x="2886075" y="5251450"/>
          <p14:tracePt t="19081" x="2876550" y="5259388"/>
          <p14:tracePt t="19089" x="2859088" y="5259388"/>
          <p14:tracePt t="19140" x="2876550" y="5259388"/>
          <p14:tracePt t="19147" x="2876550" y="5251450"/>
          <p14:tracePt t="19154" x="2886075" y="5241925"/>
          <p14:tracePt t="19162" x="2895600" y="5241925"/>
          <p14:tracePt t="19169" x="2903538" y="5241925"/>
          <p14:tracePt t="19191" x="2913063" y="5241925"/>
          <p14:tracePt t="19213" x="2922588" y="5241925"/>
          <p14:tracePt t="19476" x="2922588" y="5251450"/>
          <p14:tracePt t="19505" x="2922588" y="5259388"/>
          <p14:tracePt t="19819" x="2932113" y="5287963"/>
          <p14:tracePt t="19826" x="2959100" y="5305425"/>
          <p14:tracePt t="19833" x="2976563" y="5341938"/>
          <p14:tracePt t="19841" x="3013075" y="5387975"/>
          <p14:tracePt t="19848" x="3059113" y="5424488"/>
          <p14:tracePt t="19855" x="3105150" y="5451475"/>
          <p14:tracePt t="19862" x="3141663" y="5507038"/>
          <p14:tracePt t="19870" x="3187700" y="5524500"/>
          <p14:tracePt t="19877" x="3205163" y="5551488"/>
          <p14:tracePt t="19885" x="3232150" y="5580063"/>
          <p14:tracePt t="19892" x="3278188" y="5607050"/>
          <p14:tracePt t="19899" x="3306763" y="5643563"/>
          <p14:tracePt t="19907" x="3324225" y="5661025"/>
          <p14:tracePt t="19914" x="3343275" y="5680075"/>
          <p14:tracePt t="19921" x="3351213" y="5726113"/>
          <p14:tracePt t="19928" x="3379788" y="5743575"/>
          <p14:tracePt t="19936" x="3387725" y="5753100"/>
          <p14:tracePt t="19943" x="3397250" y="5762625"/>
          <p14:tracePt t="19951" x="3416300" y="5770563"/>
          <p14:tracePt t="19958" x="3433763" y="5780088"/>
          <p14:tracePt t="19965" x="3443288" y="5780088"/>
          <p14:tracePt t="19972" x="3470275" y="5780088"/>
          <p14:tracePt t="19979" x="3489325" y="5780088"/>
          <p14:tracePt t="19987" x="3516313" y="5780088"/>
          <p14:tracePt t="19994" x="3533775" y="5780088"/>
          <p14:tracePt t="20003" x="3579813" y="5807075"/>
          <p14:tracePt t="20009" x="3598863" y="5807075"/>
          <p14:tracePt t="20016" x="3635375" y="5807075"/>
          <p14:tracePt t="20023" x="3708400" y="5807075"/>
          <p14:tracePt t="20031" x="3798888" y="5807075"/>
          <p14:tracePt t="20038" x="3871913" y="5789613"/>
          <p14:tracePt t="20045" x="3971925" y="5762625"/>
          <p14:tracePt t="20052" x="4100513" y="5743575"/>
          <p14:tracePt t="20060" x="4173538" y="5734050"/>
          <p14:tracePt t="20068" x="4273550" y="5716588"/>
          <p14:tracePt t="20074" x="4346575" y="5697538"/>
          <p14:tracePt t="20081" x="4383088" y="5697538"/>
          <p14:tracePt t="20089" x="4402138" y="5697538"/>
          <p14:tracePt t="20096" x="4419600" y="5689600"/>
          <p14:tracePt t="20943" x="4429125" y="5616575"/>
          <p14:tracePt t="20950" x="4456113" y="5514975"/>
          <p14:tracePt t="20958" x="4521200" y="5351463"/>
          <p14:tracePt t="20965" x="4621213" y="5122863"/>
          <p14:tracePt t="20973" x="4711700" y="4884738"/>
          <p14:tracePt t="20980" x="4794250" y="4684713"/>
          <p14:tracePt t="20987" x="4876800" y="4602163"/>
          <p14:tracePt t="21003" x="5268913" y="3963988"/>
          <p14:tracePt t="21009" x="5461000" y="3670300"/>
          <p14:tracePt t="21018" x="5626100" y="3470275"/>
          <p14:tracePt t="21024" x="5845175" y="3132138"/>
          <p14:tracePt t="21030" x="5954713" y="2995613"/>
          <p14:tracePt t="21038" x="6064250" y="2857500"/>
          <p14:tracePt t="21046" x="6146800" y="2803525"/>
          <p14:tracePt t="21053" x="6246813" y="2703513"/>
          <p14:tracePt t="21060" x="6337300" y="2565400"/>
          <p14:tracePt t="21068" x="6419850" y="2492375"/>
          <p14:tracePt t="21074" x="6475413" y="2411413"/>
          <p14:tracePt t="21082" x="6557963" y="2355850"/>
          <p14:tracePt t="21089" x="6584950" y="2309813"/>
          <p14:tracePt t="21097" x="6611938" y="2292350"/>
          <p14:tracePt t="21104" x="6638925" y="2282825"/>
          <p14:tracePt t="21111" x="6648450" y="2273300"/>
          <p14:tracePt t="21118" x="6667500" y="2255838"/>
          <p14:tracePt t="21125" x="6675438" y="2255838"/>
          <p14:tracePt t="21135" x="6684963" y="2236788"/>
          <p14:tracePt t="21140" x="6694488" y="2228850"/>
          <p14:tracePt t="21147" x="6704013" y="2219325"/>
          <p14:tracePt t="21155" x="6711950" y="2219325"/>
          <p14:tracePt t="21162" x="6721475" y="2219325"/>
          <p14:tracePt t="21177" x="6731000" y="2219325"/>
          <p14:tracePt t="21199" x="6740525" y="2219325"/>
          <p14:tracePt t="21213" x="6748463" y="2219325"/>
          <p14:tracePt t="21221" x="6767513" y="2219325"/>
          <p14:tracePt t="21235" x="6777038" y="2219325"/>
          <p14:tracePt t="21242" x="6794500" y="2219325"/>
          <p14:tracePt t="21251" x="6813550" y="2219325"/>
          <p14:tracePt t="21257" x="6831013" y="2219325"/>
          <p14:tracePt t="21265" x="6840538" y="2219325"/>
          <p14:tracePt t="21272" x="6858000" y="2219325"/>
          <p14:tracePt t="21279" x="6886575" y="2219325"/>
          <p14:tracePt t="21286" x="6894513" y="2219325"/>
          <p14:tracePt t="21293" x="6913563" y="2219325"/>
          <p14:tracePt t="21301" x="6923088" y="2219325"/>
          <p14:tracePt t="21308" x="6940550" y="2219325"/>
          <p14:tracePt t="21315" x="6986588" y="2209800"/>
          <p14:tracePt t="21323" x="7023100" y="2209800"/>
          <p14:tracePt t="21330" x="7059613" y="2209800"/>
          <p14:tracePt t="21337" x="7113588" y="2209800"/>
          <p14:tracePt t="21345" x="7142163" y="2209800"/>
          <p14:tracePt t="21352" x="7159625" y="2209800"/>
          <p14:tracePt t="21359" x="7178675" y="2209800"/>
          <p14:tracePt t="21368" x="7186613" y="2209800"/>
          <p14:tracePt t="21899" x="7251700" y="2200275"/>
          <p14:tracePt t="21907" x="7507288" y="2182813"/>
          <p14:tracePt t="21914" x="7670800" y="2182813"/>
          <p14:tracePt t="21921" x="7799388" y="2155825"/>
          <p14:tracePt t="21928" x="7908925" y="2155825"/>
          <p14:tracePt t="21936" x="7999413" y="2155825"/>
          <p14:tracePt t="21943" x="8137525" y="2119313"/>
          <p14:tracePt t="21951" x="8228013" y="2109788"/>
          <p14:tracePt t="21958" x="8301038" y="2100263"/>
          <p14:tracePt t="21965" x="8383588" y="2082800"/>
          <p14:tracePt t="21972" x="8447088" y="2046288"/>
          <p14:tracePt t="21980" x="8520113" y="2017713"/>
          <p14:tracePt t="21987" x="8566150" y="2000250"/>
          <p14:tracePt t="21995" x="8629650" y="1973263"/>
          <p14:tracePt t="22005" x="8685213" y="1917700"/>
          <p14:tracePt t="22009" x="8731250" y="1898650"/>
          <p14:tracePt t="22017" x="8758238" y="1881188"/>
          <p14:tracePt t="22024" x="8775700" y="1871663"/>
          <p14:tracePt t="22031" x="8794750" y="1862138"/>
          <p14:tracePt t="22038" x="8804275" y="1854200"/>
          <p14:tracePt t="22046" x="8821738" y="1844675"/>
          <p14:tracePt t="22053" x="8840788" y="1844675"/>
          <p14:tracePt t="22060" x="8848725" y="1825625"/>
          <p14:tracePt t="22104" x="8848725" y="1835150"/>
          <p14:tracePt t="22127" x="8848725" y="1844675"/>
          <p14:tracePt t="22134" x="8840788" y="1844675"/>
          <p14:tracePt t="22140" x="8831263" y="1844675"/>
          <p14:tracePt t="22148" x="8812213" y="1854200"/>
          <p14:tracePt t="22155" x="8804275" y="1862138"/>
          <p14:tracePt t="22163" x="8804275" y="1871663"/>
          <p14:tracePt t="22170" x="8794750" y="1881188"/>
          <p14:tracePt t="22177" x="8785225" y="1881188"/>
          <p14:tracePt t="22915" x="8794750" y="1954213"/>
          <p14:tracePt t="22922" x="8821738" y="2036763"/>
          <p14:tracePt t="22929" x="8848725" y="2100263"/>
          <p14:tracePt t="22936" x="8877300" y="2173288"/>
          <p14:tracePt t="22943" x="8950325" y="2292350"/>
          <p14:tracePt t="22951" x="8977313" y="2374900"/>
          <p14:tracePt t="22959" x="9013825" y="2484438"/>
          <p14:tracePt t="22966" x="9077325" y="2601913"/>
          <p14:tracePt t="22973" x="9113838" y="2684463"/>
          <p14:tracePt t="22980" x="9159875" y="2784475"/>
          <p14:tracePt t="22987" x="9196388" y="2867025"/>
          <p14:tracePt t="22995" x="9223375" y="2922588"/>
          <p14:tracePt t="23004" x="9278938" y="3022600"/>
          <p14:tracePt t="23010" x="9324975" y="3122613"/>
          <p14:tracePt t="23018" x="9351963" y="3205163"/>
          <p14:tracePt t="23023" x="9361488" y="3241675"/>
          <p14:tracePt t="23031" x="9369425" y="3305175"/>
          <p14:tracePt t="23038" x="9378950" y="3333750"/>
          <p14:tracePt t="23046" x="9378950" y="3378200"/>
          <p14:tracePt t="23053" x="9378950" y="3387725"/>
          <p14:tracePt t="23060" x="9378950" y="3424238"/>
          <p14:tracePt t="23069" x="9378950" y="3460750"/>
          <p14:tracePt t="23075" x="9378950" y="3487738"/>
          <p14:tracePt t="23082" x="9388475" y="3552825"/>
          <p14:tracePt t="23090" x="9388475" y="3662363"/>
          <p14:tracePt t="23097" x="9388475" y="3771900"/>
          <p14:tracePt t="23104" x="9369425" y="3917950"/>
          <p14:tracePt t="23111" x="9361488" y="4008438"/>
          <p14:tracePt t="23119" x="9361488" y="4191000"/>
          <p14:tracePt t="23127" x="9361488" y="4373563"/>
          <p14:tracePt t="23135" x="9361488" y="4483100"/>
          <p14:tracePt t="23141" x="9361488" y="4629150"/>
          <p14:tracePt t="23148" x="9342438" y="4702175"/>
          <p14:tracePt t="23155" x="9332913" y="4821238"/>
          <p14:tracePt t="23163" x="9332913" y="4930775"/>
          <p14:tracePt t="23170" x="9315450" y="5076825"/>
          <p14:tracePt t="23177" x="9278938" y="5141913"/>
          <p14:tracePt t="23185" x="9259888" y="5232400"/>
          <p14:tracePt t="23191" x="9251950" y="5305425"/>
          <p14:tracePt t="23199" x="9242425" y="5341938"/>
          <p14:tracePt t="23207" x="9215438" y="5424488"/>
          <p14:tracePt t="23214" x="9205913" y="5451475"/>
          <p14:tracePt t="23221" x="9196388" y="5543550"/>
          <p14:tracePt t="23228" x="9169400" y="5616575"/>
          <p14:tracePt t="23236" x="9142413" y="5697538"/>
          <p14:tracePt t="23243" x="9113838" y="5762625"/>
          <p14:tracePt t="23252" x="9105900" y="5807075"/>
          <p14:tracePt t="23258" x="9086850" y="5862638"/>
          <p14:tracePt t="23265" x="9050338" y="5899150"/>
          <p14:tracePt t="23272" x="9040813" y="5935663"/>
          <p14:tracePt t="23279" x="9023350" y="5962650"/>
          <p14:tracePt t="23287" x="9013825" y="5991225"/>
          <p14:tracePt t="23294" x="8986838" y="6035675"/>
          <p14:tracePt t="23302" x="8977313" y="6054725"/>
          <p14:tracePt t="23308" x="8967788" y="6072188"/>
          <p14:tracePt t="23316" x="8950325" y="6091238"/>
          <p14:tracePt t="23323" x="8940800" y="6108700"/>
          <p14:tracePt t="23330" x="8921750" y="6137275"/>
          <p14:tracePt t="23338" x="8913813" y="6154738"/>
          <p14:tracePt t="23345" x="8904288" y="6164263"/>
          <p14:tracePt t="23352" x="8894763" y="6173788"/>
          <p14:tracePt t="23360" x="8885238" y="6181725"/>
          <p14:tracePt t="23368" x="8877300" y="6191250"/>
          <p14:tracePt t="23374" x="8877300" y="6200775"/>
          <p14:tracePt t="23381" x="8867775" y="6200775"/>
          <p14:tracePt t="23389" x="8858250" y="6200775"/>
          <p14:tracePt t="23396" x="8840788" y="6200775"/>
          <p14:tracePt t="23403" x="8821738" y="6200775"/>
          <p14:tracePt t="23411" x="8812213" y="6218238"/>
          <p14:tracePt t="23418" x="8785225" y="6227763"/>
          <p14:tracePt t="23425" x="8767763" y="6237288"/>
          <p14:tracePt t="23432" x="8748713" y="6237288"/>
          <p14:tracePt t="23440" x="8739188" y="6246813"/>
          <p14:tracePt t="23447" x="8731250" y="6254750"/>
          <p14:tracePt t="23455" x="8712200" y="6254750"/>
          <p14:tracePt t="23462" x="8694738" y="6254750"/>
          <p14:tracePt t="23469" x="8675688" y="6264275"/>
          <p14:tracePt t="23476" x="8666163" y="6273800"/>
          <p14:tracePt t="23485" x="8648700" y="6283325"/>
          <p14:tracePt t="23491" x="8629650" y="6300788"/>
          <p14:tracePt t="23499" x="8593138" y="6319838"/>
          <p14:tracePt t="23506" x="8575675" y="6327775"/>
          <p14:tracePt t="23513" x="8539163" y="6337300"/>
          <p14:tracePt t="23520" x="8520113" y="6337300"/>
          <p14:tracePt t="23527" x="8483600" y="6346825"/>
          <p14:tracePt t="23535" x="8466138" y="6356350"/>
          <p14:tracePt t="23542" x="8439150" y="6364288"/>
          <p14:tracePt t="23549" x="8393113" y="6364288"/>
          <p14:tracePt t="23557" x="8374063" y="6364288"/>
          <p14:tracePt t="23564" x="8356600" y="6373813"/>
          <p14:tracePt t="23572" x="8337550" y="6373813"/>
          <p14:tracePt t="23579" x="8329613" y="6373813"/>
          <p14:tracePt t="23586" x="8301038" y="6373813"/>
          <p14:tracePt t="23601" x="8293100" y="6373813"/>
          <p14:tracePt t="23608" x="8283575" y="6373813"/>
          <p14:tracePt t="28398" x="8274050" y="6373813"/>
          <p14:tracePt t="28405" x="8264525" y="6373813"/>
          <p14:tracePt t="28412" x="8256588" y="6364288"/>
          <p14:tracePt t="28420" x="8247063" y="6364288"/>
          <p14:tracePt t="28485" x="8237538" y="6364288"/>
          <p14:tracePt t="28595" x="8228013" y="6364288"/>
          <p14:tracePt t="28631" x="8220075" y="6373813"/>
          <p14:tracePt t="28661" x="8220075" y="6383338"/>
          <p14:tracePt t="28697" x="8220075" y="6392863"/>
          <p14:tracePt t="28711" x="8210550" y="6392863"/>
          <p14:tracePt t="28748" x="8210550" y="6400800"/>
          <p14:tracePt t="28755" x="8191500" y="6400800"/>
          <p14:tracePt t="28814" x="8183563" y="6400800"/>
          <p14:tracePt t="28828" x="8174038" y="6400800"/>
          <p14:tracePt t="28836" x="8164513" y="6400800"/>
          <p14:tracePt t="28843" x="8154988" y="6400800"/>
          <p14:tracePt t="28851" x="8147050" y="6400800"/>
          <p14:tracePt t="28865" x="8137525" y="6400800"/>
          <p14:tracePt t="28880" x="8118475" y="6400800"/>
          <p14:tracePt t="28887" x="8108950" y="6400800"/>
          <p14:tracePt t="28894" x="8101013" y="6400800"/>
          <p14:tracePt t="28902" x="8091488" y="6400800"/>
          <p14:tracePt t="28909" x="8081963" y="6400800"/>
          <p14:tracePt t="28916" x="8072438" y="6383338"/>
          <p14:tracePt t="28931" x="8064500" y="6364288"/>
          <p14:tracePt t="28945" x="8054975" y="6346825"/>
          <p14:tracePt t="28953" x="8035925" y="6337300"/>
          <p14:tracePt t="28960" x="8008938" y="6319838"/>
          <p14:tracePt t="28968" x="7991475" y="6283325"/>
          <p14:tracePt t="28974" x="7972425" y="6254750"/>
          <p14:tracePt t="28982" x="7926388" y="6218238"/>
          <p14:tracePt t="28989" x="7889875" y="6154738"/>
          <p14:tracePt t="28996" x="7872413" y="6137275"/>
          <p14:tracePt t="29004" x="7845425" y="6108700"/>
          <p14:tracePt t="29011" x="7826375" y="6072188"/>
          <p14:tracePt t="29019" x="7808913" y="6045200"/>
          <p14:tracePt t="29025" x="7789863" y="6018213"/>
          <p14:tracePt t="29033" x="7772400" y="5999163"/>
          <p14:tracePt t="29040" x="7753350" y="5972175"/>
          <p14:tracePt t="29047" x="7735888" y="5935663"/>
          <p14:tracePt t="29054" x="7707313" y="5908675"/>
          <p14:tracePt t="29062" x="7680325" y="5881688"/>
          <p14:tracePt t="29069" x="7662863" y="5826125"/>
          <p14:tracePt t="29076" x="7634288" y="5780088"/>
          <p14:tracePt t="29085" x="7589838" y="5716588"/>
          <p14:tracePt t="29091" x="7553325" y="5661025"/>
          <p14:tracePt t="29099" x="7534275" y="5634038"/>
          <p14:tracePt t="29106" x="7497763" y="5580063"/>
          <p14:tracePt t="29113" x="7461250" y="5551488"/>
          <p14:tracePt t="29120" x="7443788" y="5534025"/>
          <p14:tracePt t="29131" x="7424738" y="5487988"/>
          <p14:tracePt t="29135" x="7407275" y="5470525"/>
          <p14:tracePt t="29142" x="7370763" y="5451475"/>
          <p14:tracePt t="29149" x="7351713" y="5434013"/>
          <p14:tracePt t="29157" x="7334250" y="5387975"/>
          <p14:tracePt t="29164" x="7315200" y="5360988"/>
          <p14:tracePt t="29171" x="7259638" y="5314950"/>
          <p14:tracePt t="29179" x="7242175" y="5251450"/>
          <p14:tracePt t="29186" x="7215188" y="5205413"/>
          <p14:tracePt t="29193" x="7196138" y="5141913"/>
          <p14:tracePt t="29202" x="7169150" y="5095875"/>
          <p14:tracePt t="29208" x="7132638" y="5049838"/>
          <p14:tracePt t="29215" x="7123113" y="4986338"/>
          <p14:tracePt t="29223" x="7113588" y="4959350"/>
          <p14:tracePt t="29230" x="7105650" y="4930775"/>
          <p14:tracePt t="29237" x="7096125" y="4903788"/>
          <p14:tracePt t="29244" x="7096125" y="4867275"/>
          <p14:tracePt t="29252" x="7077075" y="4840288"/>
          <p14:tracePt t="29259" x="7077075" y="4811713"/>
          <p14:tracePt t="29266" x="7077075" y="4784725"/>
          <p14:tracePt t="29274" x="7077075" y="4748213"/>
          <p14:tracePt t="29281" x="7077075" y="4738688"/>
          <p14:tracePt t="29288" x="7077075" y="4702175"/>
          <p14:tracePt t="29303" x="7069138" y="4694238"/>
          <p14:tracePt t="29310" x="7050088" y="4684713"/>
          <p14:tracePt t="29319" x="7040563" y="4684713"/>
          <p14:tracePt t="29325" x="7032625" y="4684713"/>
          <p14:tracePt t="29332" x="7023100" y="4684713"/>
          <p14:tracePt t="29339" x="7013575" y="4684713"/>
          <p14:tracePt t="29347" x="7004050" y="4684713"/>
          <p14:tracePt t="29354" x="6996113" y="4684713"/>
          <p14:tracePt t="29361" x="6986588" y="4684713"/>
          <p14:tracePt t="29369" x="6967538" y="4684713"/>
          <p14:tracePt t="29376" x="6959600" y="4684713"/>
          <p14:tracePt t="29383" x="6950075" y="4684713"/>
          <p14:tracePt t="29412" x="6950075" y="4675188"/>
          <p14:tracePt t="29441" x="6940550" y="4675188"/>
          <p14:tracePt t="29449" x="6931025" y="4675188"/>
          <p14:tracePt t="29456" x="6923088" y="4675188"/>
          <p14:tracePt t="29464" x="6913563" y="4675188"/>
          <p14:tracePt t="29471" x="6904038" y="4675188"/>
          <p14:tracePt t="29478" x="6886575" y="4665663"/>
          <p14:tracePt t="29493" x="6877050" y="4657725"/>
          <p14:tracePt t="29500" x="6867525" y="4648200"/>
          <p14:tracePt t="29507" x="6858000" y="4648200"/>
          <p14:tracePt t="29514" x="6850063" y="4621213"/>
          <p14:tracePt t="29529" x="6840538" y="4611688"/>
          <p14:tracePt t="29536" x="6831013" y="4611688"/>
          <p14:tracePt t="29544" x="6831013" y="4602163"/>
          <p14:tracePt t="29552" x="6821488" y="4602163"/>
          <p14:tracePt t="29558" x="6813550" y="4592638"/>
          <p14:tracePt t="29566" x="6804025" y="4592638"/>
          <p14:tracePt t="29573" x="6794500" y="4584700"/>
          <p14:tracePt t="29580" x="6784975" y="4584700"/>
          <p14:tracePt t="29588" x="6777038" y="4575175"/>
          <p14:tracePt t="29595" x="6757988" y="4565650"/>
          <p14:tracePt t="29602" x="6748463" y="4565650"/>
          <p14:tracePt t="29609" x="6731000" y="4548188"/>
          <p14:tracePt t="29617" x="6704013" y="4538663"/>
          <p14:tracePt t="29624" x="6684963" y="4529138"/>
          <p14:tracePt t="29639" x="6667500" y="4519613"/>
          <p14:tracePt t="29646" x="6657975" y="4519613"/>
          <p14:tracePt t="29653" x="6630988" y="4511675"/>
          <p14:tracePt t="29660" x="6621463" y="4502150"/>
          <p14:tracePt t="29669" x="6611938" y="4502150"/>
          <p14:tracePt t="29675" x="6602413" y="4502150"/>
          <p14:tracePt t="29682" x="6594475" y="4502150"/>
          <p14:tracePt t="29697" x="6584950" y="4492625"/>
          <p14:tracePt t="29704" x="6584950" y="4483100"/>
          <p14:tracePt t="29712" x="6575425" y="4483100"/>
          <p14:tracePt t="29719" x="6575425" y="4465638"/>
          <p14:tracePt t="29726" x="6557963" y="4465638"/>
          <p14:tracePt t="29741" x="6548438" y="4465638"/>
          <p14:tracePt t="29755" x="6538913" y="4465638"/>
          <p14:tracePt t="29763" x="6538913" y="4456113"/>
          <p14:tracePt t="29777" x="6529388" y="4456113"/>
          <p14:tracePt t="29814" x="6521450" y="4456113"/>
          <p14:tracePt t="29821" x="6521450" y="4446588"/>
          <p14:tracePt t="29843" x="6511925" y="4446588"/>
          <p14:tracePt t="29872" x="6502400" y="4446588"/>
          <p14:tracePt t="29879" x="6502400" y="4438650"/>
          <p14:tracePt t="29894" x="6492875" y="4438650"/>
          <p14:tracePt t="29901" x="6475413" y="4438650"/>
          <p14:tracePt t="29938" x="6465888" y="4438650"/>
          <p14:tracePt t="29960" x="6456363" y="4438650"/>
          <p14:tracePt t="31843" x="6475413" y="4438650"/>
          <p14:tracePt t="31851" x="6511925" y="4438650"/>
          <p14:tracePt t="31858" x="6557963" y="4438650"/>
          <p14:tracePt t="31866" x="6584950" y="4438650"/>
          <p14:tracePt t="31873" x="6638925" y="4438650"/>
          <p14:tracePt t="31880" x="6694488" y="4438650"/>
          <p14:tracePt t="31888" x="6748463" y="4438650"/>
          <p14:tracePt t="31895" x="6804025" y="4438650"/>
          <p14:tracePt t="31903" x="6840538" y="4429125"/>
          <p14:tracePt t="31909" x="6877050" y="4429125"/>
          <p14:tracePt t="31917" x="6904038" y="4429125"/>
          <p14:tracePt t="31924" x="6923088" y="4429125"/>
          <p14:tracePt t="31931" x="6940550" y="4429125"/>
          <p14:tracePt t="31939" x="6950075" y="4429125"/>
          <p14:tracePt t="31946" x="6959600" y="4429125"/>
          <p14:tracePt t="31953" x="6977063" y="4429125"/>
          <p14:tracePt t="31975" x="6986588" y="4429125"/>
          <p14:tracePt t="32011" x="6996113" y="4429125"/>
          <p14:tracePt t="32019" x="7004050" y="4429125"/>
          <p14:tracePt t="32026" x="7013575" y="4429125"/>
          <p14:tracePt t="32033" x="7023100" y="4429125"/>
          <p14:tracePt t="32041" x="7032625" y="4429125"/>
          <p14:tracePt t="32048" x="7059613" y="4429125"/>
          <p14:tracePt t="32063" x="7069138" y="4429125"/>
          <p14:tracePt t="32070" x="7077075" y="4429125"/>
          <p14:tracePt t="32077" x="7086600" y="4429125"/>
          <p14:tracePt t="32086" x="7096125" y="4429125"/>
          <p14:tracePt t="32092" x="7105650" y="4429125"/>
          <p14:tracePt t="32106" x="7113588" y="4429125"/>
          <p14:tracePt t="32179" x="7132638" y="4429125"/>
          <p14:tracePt t="32187" x="7142163" y="4429125"/>
          <p14:tracePt t="32208" x="7150100" y="4429125"/>
          <p14:tracePt t="32245" x="7159625" y="4419600"/>
          <p14:tracePt t="32318" x="7159625" y="4410075"/>
          <p14:tracePt t="32333" x="7159625" y="4402138"/>
          <p14:tracePt t="32340" x="7159625" y="4392613"/>
          <p14:tracePt t="32347" x="7159625" y="4383088"/>
          <p14:tracePt t="32355" x="7159625" y="4373563"/>
          <p14:tracePt t="32362" x="7159625" y="4356100"/>
          <p14:tracePt t="32369" x="7150100" y="4356100"/>
          <p14:tracePt t="32376" x="7150100" y="4337050"/>
          <p14:tracePt t="32384" x="7142163" y="4337050"/>
          <p14:tracePt t="32391" x="7123113" y="4319588"/>
          <p14:tracePt t="32398" x="7123113" y="4310063"/>
          <p14:tracePt t="32406" x="7113588" y="4300538"/>
          <p14:tracePt t="32413" x="7113588" y="4292600"/>
          <p14:tracePt t="32420" x="7113588" y="4283075"/>
          <p14:tracePt t="32436" x="7113588" y="4273550"/>
          <p14:tracePt t="32493" x="7113588" y="4264025"/>
          <p14:tracePt t="32508" x="7132638" y="4264025"/>
          <p14:tracePt t="32515" x="7142163" y="4264025"/>
          <p14:tracePt t="32522" x="7150100" y="4264025"/>
          <p14:tracePt t="32530" x="7159625" y="4273550"/>
          <p14:tracePt t="32537" x="7159625" y="4283075"/>
          <p14:tracePt t="32544" x="7159625" y="4292600"/>
          <p14:tracePt t="32553" x="7169150" y="4300538"/>
          <p14:tracePt t="32560" x="7178675" y="4310063"/>
          <p14:tracePt t="32566" x="7186613" y="4319588"/>
          <p14:tracePt t="32574" x="7196138" y="4329113"/>
          <p14:tracePt t="32588" x="7196138" y="4337050"/>
          <p14:tracePt t="32595" x="7215188" y="4346575"/>
          <p14:tracePt t="32610" x="7215188" y="4365625"/>
          <p14:tracePt t="32639" x="7223125" y="4373563"/>
          <p14:tracePt t="32698" x="7232650" y="4373563"/>
          <p14:tracePt t="32727" x="7242175" y="4373563"/>
          <p14:tracePt t="32741" x="7251700" y="4373563"/>
          <p14:tracePt t="32756" x="7259638" y="4373563"/>
          <p14:tracePt t="32778" x="7269163" y="4373563"/>
          <p14:tracePt t="32786" x="7278688" y="4356100"/>
          <p14:tracePt t="32792" x="7296150" y="4346575"/>
          <p14:tracePt t="32807" x="7305675" y="4337050"/>
          <p14:tracePt t="32837" x="7305675" y="4329113"/>
          <p14:tracePt t="32844" x="7305675" y="4319588"/>
          <p14:tracePt t="32851" x="7315200" y="4310063"/>
          <p14:tracePt t="32858" x="7315200" y="4300538"/>
          <p14:tracePt t="32866" x="7315200" y="4292600"/>
          <p14:tracePt t="32873" x="7324725" y="4273550"/>
          <p14:tracePt t="32888" x="7334250" y="4273550"/>
          <p14:tracePt t="32895" x="7334250" y="4264025"/>
          <p14:tracePt t="32903" x="7342188" y="4256088"/>
          <p14:tracePt t="32917" x="7351713" y="4237038"/>
          <p14:tracePt t="32931" x="7351713" y="4227513"/>
          <p14:tracePt t="32946" x="7361238" y="4219575"/>
          <p14:tracePt t="32953" x="7361238" y="4210050"/>
          <p14:tracePt t="32969" x="7361238" y="4200525"/>
          <p14:tracePt t="32975" x="7361238" y="4191000"/>
          <p14:tracePt t="32982" x="7361238" y="4183063"/>
          <p14:tracePt t="32997" x="7361238" y="4173538"/>
          <p14:tracePt t="33020" x="7361238" y="4154488"/>
          <p14:tracePt t="33026" x="7361238" y="4146550"/>
          <p14:tracePt t="33048" x="7378700" y="4137025"/>
          <p14:tracePt t="33055" x="7378700" y="4117975"/>
          <p14:tracePt t="33063" x="7378700" y="4110038"/>
          <p14:tracePt t="33077" x="7388225" y="4090988"/>
          <p14:tracePt t="33086" x="7388225" y="4081463"/>
          <p14:tracePt t="33092" x="7397750" y="4073525"/>
          <p14:tracePt t="33099" x="7407275" y="4064000"/>
          <p14:tracePt t="33114" x="7415213" y="4044950"/>
          <p14:tracePt t="33121" x="7424738" y="4027488"/>
          <p14:tracePt t="33128" x="7434263" y="4008438"/>
          <p14:tracePt t="33136" x="7434263" y="4000500"/>
          <p14:tracePt t="33143" x="7434263" y="3981450"/>
          <p14:tracePt t="33150" x="7443788" y="3971925"/>
          <p14:tracePt t="33157" x="7443788" y="3963988"/>
          <p14:tracePt t="33165" x="7461250" y="3935413"/>
          <p14:tracePt t="33172" x="7461250" y="3927475"/>
          <p14:tracePt t="33179" x="7461250" y="3917950"/>
          <p14:tracePt t="33187" x="7470775" y="3908425"/>
          <p14:tracePt t="33194" x="7470775" y="3889375"/>
          <p14:tracePt t="33203" x="7480300" y="3881438"/>
          <p14:tracePt t="33209" x="7480300" y="3871913"/>
          <p14:tracePt t="33216" x="7480300" y="3862388"/>
          <p14:tracePt t="33223" x="7480300" y="3852863"/>
          <p14:tracePt t="33230" x="7488238" y="3844925"/>
          <p14:tracePt t="33238" x="7488238" y="3825875"/>
          <p14:tracePt t="33245" x="7488238" y="3816350"/>
          <p14:tracePt t="33253" x="7488238" y="3808413"/>
          <p14:tracePt t="33260" x="7488238" y="3798888"/>
          <p14:tracePt t="33267" x="7488238" y="3789363"/>
          <p14:tracePt t="33274" x="7488238" y="3771900"/>
          <p14:tracePt t="33281" x="7488238" y="3762375"/>
          <p14:tracePt t="33289" x="7488238" y="3752850"/>
          <p14:tracePt t="33296" x="7488238" y="3743325"/>
          <p14:tracePt t="33304" x="7480300" y="3735388"/>
          <p14:tracePt t="33311" x="7470775" y="3725863"/>
          <p14:tracePt t="33319" x="7451725" y="3716338"/>
          <p14:tracePt t="33325" x="7434263" y="3706813"/>
          <p14:tracePt t="33333" x="7424738" y="3706813"/>
          <p14:tracePt t="33340" x="7415213" y="3706813"/>
          <p14:tracePt t="33347" x="7388225" y="3698875"/>
          <p14:tracePt t="33354" x="7361238" y="3698875"/>
          <p14:tracePt t="33362" x="7342188" y="3679825"/>
          <p14:tracePt t="33370" x="7324725" y="3679825"/>
          <p14:tracePt t="33377" x="7305675" y="3679825"/>
          <p14:tracePt t="33384" x="7296150" y="3679825"/>
          <p14:tracePt t="33391" x="7269163" y="3679825"/>
          <p14:tracePt t="33406" x="7259638" y="3679825"/>
          <p14:tracePt t="33413" x="7251700" y="3679825"/>
          <p14:tracePt t="33421" x="7232650" y="3679825"/>
          <p14:tracePt t="33428" x="7223125" y="3679825"/>
          <p14:tracePt t="33436" x="7215188" y="3679825"/>
          <p14:tracePt t="33449" x="7196138" y="3679825"/>
          <p14:tracePt t="33457" x="7186613" y="3679825"/>
          <p14:tracePt t="33464" x="7178675" y="3679825"/>
          <p14:tracePt t="33471" x="7169150" y="3679825"/>
          <p14:tracePt t="33479" x="7159625" y="3679825"/>
          <p14:tracePt t="33486" x="7150100" y="3679825"/>
          <p14:tracePt t="33501" x="7142163" y="3679825"/>
          <p14:tracePt t="33508" x="7132638" y="3679825"/>
          <p14:tracePt t="33523" x="7132638" y="3689350"/>
          <p14:tracePt t="33545" x="7132638" y="3698875"/>
          <p14:tracePt t="33559" x="7132638" y="3706813"/>
          <p14:tracePt t="33566" x="7132638" y="3716338"/>
          <p14:tracePt t="33573" x="7132638" y="3725863"/>
          <p14:tracePt t="33581" x="7113588" y="3743325"/>
          <p14:tracePt t="33589" x="7105650" y="3816350"/>
          <p14:tracePt t="33596" x="7077075" y="3852863"/>
          <p14:tracePt t="33603" x="7059613" y="3927475"/>
          <p14:tracePt t="33610" x="7050088" y="3944938"/>
          <p14:tracePt t="33619" x="7040563" y="3963988"/>
          <p14:tracePt t="33625" x="7032625" y="3963988"/>
          <p14:tracePt t="33632" x="7013575" y="3981450"/>
          <p14:tracePt t="33639" x="7004050" y="4017963"/>
          <p14:tracePt t="33647" x="7004050" y="4027488"/>
          <p14:tracePt t="33661" x="7004050" y="4037013"/>
          <p14:tracePt t="33669" x="7004050" y="4044950"/>
          <p14:tracePt t="33676" x="7004050" y="4054475"/>
          <p14:tracePt t="33683" x="6996113" y="4064000"/>
          <p14:tracePt t="33690" x="6996113" y="4073525"/>
          <p14:tracePt t="33698" x="6996113" y="4081463"/>
          <p14:tracePt t="33705" x="6996113" y="4090988"/>
          <p14:tracePt t="33712" x="6996113" y="4100513"/>
          <p14:tracePt t="33720" x="6996113" y="4110038"/>
          <p14:tracePt t="33727" x="6996113" y="4117975"/>
          <p14:tracePt t="33736" x="6996113" y="4127500"/>
          <p14:tracePt t="33741" x="6996113" y="4137025"/>
          <p14:tracePt t="33756" x="6996113" y="4146550"/>
          <p14:tracePt t="33763" x="6996113" y="4154488"/>
          <p14:tracePt t="33771" x="6996113" y="4173538"/>
          <p14:tracePt t="33778" x="6996113" y="4183063"/>
          <p14:tracePt t="33786" x="6996113" y="4191000"/>
          <p14:tracePt t="33793" x="7004050" y="4200525"/>
          <p14:tracePt t="33807" x="7004050" y="4210050"/>
          <p14:tracePt t="33814" x="7004050" y="4219575"/>
          <p14:tracePt t="33822" x="7023100" y="4237038"/>
          <p14:tracePt t="33829" x="7023100" y="4256088"/>
          <p14:tracePt t="33837" x="7032625" y="4264025"/>
          <p14:tracePt t="33843" x="7040563" y="4273550"/>
          <p14:tracePt t="33853" x="7050088" y="4292600"/>
          <p14:tracePt t="33858" x="7059613" y="4300538"/>
          <p14:tracePt t="33866" x="7069138" y="4319588"/>
          <p14:tracePt t="33873" x="7077075" y="4319588"/>
          <p14:tracePt t="33880" x="7086600" y="4346575"/>
          <p14:tracePt t="33888" x="7105650" y="4356100"/>
          <p14:tracePt t="33895" x="7113588" y="4365625"/>
          <p14:tracePt t="33902" x="7123113" y="4373563"/>
          <p14:tracePt t="33909" x="7132638" y="4383088"/>
          <p14:tracePt t="33917" x="7132638" y="4392613"/>
          <p14:tracePt t="33924" x="7142163" y="4402138"/>
          <p14:tracePt t="33931" x="7150100" y="4402138"/>
          <p14:tracePt t="33939" x="7159625" y="4402138"/>
          <p14:tracePt t="33946" x="7169150" y="4402138"/>
          <p14:tracePt t="33954" x="7186613" y="4410075"/>
          <p14:tracePt t="33960" x="7196138" y="4410075"/>
          <p14:tracePt t="36465" x="7259638" y="4419600"/>
          <p14:tracePt t="36472" x="7278688" y="4419600"/>
          <p14:tracePt t="36479" x="7305675" y="4429125"/>
          <p14:tracePt t="36487" x="7342188" y="4438650"/>
          <p14:tracePt t="36494" x="7370763" y="4456113"/>
          <p14:tracePt t="36503" x="7424738" y="4483100"/>
          <p14:tracePt t="36509" x="7461250" y="4492625"/>
          <p14:tracePt t="36516" x="7480300" y="4502150"/>
          <p14:tracePt t="36523" x="7524750" y="4519613"/>
          <p14:tracePt t="36531" x="7534275" y="4538663"/>
          <p14:tracePt t="36538" x="7553325" y="4548188"/>
          <p14:tracePt t="36545" x="7570788" y="4556125"/>
          <p14:tracePt t="36553" x="7589838" y="4565650"/>
          <p14:tracePt t="36560" x="7616825" y="4575175"/>
          <p14:tracePt t="36567" x="7626350" y="4584700"/>
          <p14:tracePt t="36574" x="7643813" y="4584700"/>
          <p14:tracePt t="36581" x="7653338" y="4584700"/>
          <p14:tracePt t="36596" x="7662863" y="4584700"/>
          <p14:tracePt t="36603" x="7670800" y="4584700"/>
          <p14:tracePt t="36619" x="7689850" y="4584700"/>
          <p14:tracePt t="36625" x="7699375" y="4584700"/>
          <p14:tracePt t="36640" x="7707313" y="4584700"/>
          <p14:tracePt t="36662" x="7707313" y="4592638"/>
          <p14:tracePt t="36691" x="7707313" y="4611688"/>
          <p14:tracePt t="36706" x="7707313" y="4621213"/>
          <p14:tracePt t="36727" x="7699375" y="4629150"/>
          <p14:tracePt t="36750" x="7680325" y="4629150"/>
          <p14:tracePt t="36757" x="7670800" y="4629150"/>
          <p14:tracePt t="36771" x="7662863" y="4629150"/>
          <p14:tracePt t="36801" x="7653338" y="4629150"/>
          <p14:tracePt t="36815" x="7643813" y="4629150"/>
          <p14:tracePt t="36823" x="7634288" y="4629150"/>
          <p14:tracePt t="36837" x="7626350" y="4629150"/>
          <p14:tracePt t="36844" x="7616825" y="4638675"/>
          <p14:tracePt t="36859" x="7607300" y="4638675"/>
          <p14:tracePt t="36866" x="7607300" y="4648200"/>
          <p14:tracePt t="36873" x="7597775" y="4648200"/>
          <p14:tracePt t="36888" x="7597775" y="4657725"/>
          <p14:tracePt t="38560" x="7589838" y="4648200"/>
          <p14:tracePt t="38567" x="7570788" y="4638675"/>
          <p14:tracePt t="38575" x="7561263" y="4621213"/>
          <p14:tracePt t="38582" x="7543800" y="4602163"/>
          <p14:tracePt t="38589" x="7534275" y="4592638"/>
          <p14:tracePt t="38597" x="7507288" y="4565650"/>
          <p14:tracePt t="38604" x="7497763" y="4556125"/>
          <p14:tracePt t="38611" x="7488238" y="4538663"/>
          <p14:tracePt t="38620" x="7480300" y="4529138"/>
          <p14:tracePt t="38626" x="7480300" y="4519613"/>
          <p14:tracePt t="38633" x="7470775" y="4511675"/>
          <p14:tracePt t="38640" x="7470775" y="4502150"/>
          <p14:tracePt t="38648" x="7470775" y="4483100"/>
          <p14:tracePt t="38655" x="7470775" y="4475163"/>
          <p14:tracePt t="38662" x="7470775" y="4465638"/>
          <p14:tracePt t="38677" x="7470775" y="4456113"/>
          <p14:tracePt t="38684" x="7470775" y="4446588"/>
          <p14:tracePt t="38692" x="7470775" y="4438650"/>
          <p14:tracePt t="38699" x="7470775" y="4429125"/>
          <p14:tracePt t="38706" x="7470775" y="4419600"/>
          <p14:tracePt t="38713" x="7470775" y="4410075"/>
          <p14:tracePt t="38721" x="7470775" y="4392613"/>
          <p14:tracePt t="38728" x="7470775" y="4383088"/>
          <p14:tracePt t="38736" x="7470775" y="4373563"/>
          <p14:tracePt t="38743" x="7470775" y="4365625"/>
          <p14:tracePt t="38750" x="7461250" y="4356100"/>
          <p14:tracePt t="38757" x="7451725" y="4346575"/>
          <p14:tracePt t="38765" x="7451725" y="4337050"/>
          <p14:tracePt t="38779" x="7443788" y="4337050"/>
          <p14:tracePt t="38787" x="7424738" y="4337050"/>
          <p14:tracePt t="38794" x="7424738" y="4319588"/>
          <p14:tracePt t="38808" x="7415213" y="4319588"/>
          <p14:tracePt t="38823" x="7415213" y="4310063"/>
          <p14:tracePt t="38838" x="7415213" y="4300538"/>
          <p14:tracePt t="38860" x="7415213" y="4292600"/>
          <p14:tracePt t="38874" x="7415213" y="4283075"/>
          <p14:tracePt t="38881" x="7415213" y="4273550"/>
          <p14:tracePt t="39414" x="7415213" y="4283075"/>
          <p14:tracePt t="39422" x="7415213" y="4300538"/>
          <p14:tracePt t="39429" x="7407275" y="4319588"/>
          <p14:tracePt t="39436" x="7397750" y="4337050"/>
          <p14:tracePt t="39443" x="7388225" y="4373563"/>
          <p14:tracePt t="39451" x="7378700" y="4373563"/>
          <p14:tracePt t="39458" x="7370763" y="4392613"/>
          <p14:tracePt t="39465" x="7361238" y="4402138"/>
          <p14:tracePt t="39473" x="7351713" y="4410075"/>
          <p14:tracePt t="39480" x="7334250" y="4419600"/>
          <p14:tracePt t="39487" x="7334250" y="4429125"/>
          <p14:tracePt t="39495" x="7324725" y="4446588"/>
          <p14:tracePt t="39503" x="7315200" y="4456113"/>
          <p14:tracePt t="39509" x="7305675" y="4456113"/>
          <p14:tracePt t="39517" x="7296150" y="4456113"/>
          <p14:tracePt t="39524" x="7288213" y="4456113"/>
          <p14:tracePt t="39531" x="7278688" y="4456113"/>
          <p14:tracePt t="39546" x="7259638" y="4456113"/>
          <p14:tracePt t="39554" x="7251700" y="4465638"/>
          <p14:tracePt t="39560" x="7242175" y="4465638"/>
          <p14:tracePt t="39568" x="7232650" y="4465638"/>
          <p14:tracePt t="39575" x="7215188" y="4465638"/>
          <p14:tracePt t="39582" x="7205663" y="4475163"/>
          <p14:tracePt t="39597" x="7186613" y="4475163"/>
          <p14:tracePt t="39604" x="7169150" y="4475163"/>
          <p14:tracePt t="39611" x="7159625" y="4475163"/>
          <p14:tracePt t="39620" x="7142163" y="4475163"/>
          <p14:tracePt t="39626" x="7132638" y="4475163"/>
          <p14:tracePt t="39633" x="7123113" y="4475163"/>
          <p14:tracePt t="39641" x="7105650" y="4475163"/>
          <p14:tracePt t="39648" x="7069138" y="4475163"/>
          <p14:tracePt t="39655" x="7059613" y="4475163"/>
          <p14:tracePt t="39663" x="7023100" y="4475163"/>
          <p14:tracePt t="39670" x="6986588" y="4465638"/>
          <p14:tracePt t="39677" x="6950075" y="4456113"/>
          <p14:tracePt t="39684" x="6894513" y="4446588"/>
          <p14:tracePt t="39692" x="6858000" y="4446588"/>
          <p14:tracePt t="39699" x="6794500" y="4419600"/>
          <p14:tracePt t="39706" x="6757988" y="4410075"/>
          <p14:tracePt t="39714" x="6731000" y="4410075"/>
          <p14:tracePt t="39721" x="6694488" y="4410075"/>
          <p14:tracePt t="39728" x="6657975" y="4410075"/>
          <p14:tracePt t="39736" x="6630988" y="4410075"/>
          <p14:tracePt t="39743" x="6594475" y="4410075"/>
          <p14:tracePt t="39750" x="6557963" y="4410075"/>
          <p14:tracePt t="39757" x="6529388" y="4402138"/>
          <p14:tracePt t="39765" x="6492875" y="4402138"/>
          <p14:tracePt t="39772" x="6456363" y="4402138"/>
          <p14:tracePt t="39779" x="6429375" y="4402138"/>
          <p14:tracePt t="39787" x="6402388" y="4402138"/>
          <p14:tracePt t="39794" x="6356350" y="4402138"/>
          <p14:tracePt t="39801" x="6329363" y="4402138"/>
          <p14:tracePt t="39809" x="6300788" y="4402138"/>
          <p14:tracePt t="39816" x="6283325" y="4402138"/>
          <p14:tracePt t="39823" x="6256338" y="4402138"/>
          <p14:tracePt t="39830" x="6219825" y="4392613"/>
          <p14:tracePt t="39838" x="6191250" y="4392613"/>
          <p14:tracePt t="39845" x="6146800" y="4383088"/>
          <p14:tracePt t="39853" x="6118225" y="4383088"/>
          <p14:tracePt t="39860" x="6091238" y="4365625"/>
          <p14:tracePt t="39867" x="6045200" y="4365625"/>
          <p14:tracePt t="39874" x="6018213" y="4365625"/>
          <p14:tracePt t="39882" x="5991225" y="4365625"/>
          <p14:tracePt t="39889" x="5954713" y="4365625"/>
          <p14:tracePt t="39896" x="5918200" y="4365625"/>
          <p14:tracePt t="39904" x="5899150" y="4365625"/>
          <p14:tracePt t="39911" x="5881688" y="4365625"/>
          <p14:tracePt t="39920" x="5845175" y="4365625"/>
          <p14:tracePt t="39925" x="5835650" y="4365625"/>
          <p14:tracePt t="39933" x="5826125" y="4365625"/>
          <p14:tracePt t="39940" x="5818188" y="4365625"/>
          <p14:tracePt t="39947" x="5808663" y="4365625"/>
          <p14:tracePt t="39962" x="5799138" y="4365625"/>
          <p14:tracePt t="40101" x="5799138" y="4356100"/>
          <p14:tracePt t="40115" x="5799138" y="4346575"/>
          <p14:tracePt t="40159" x="5808663" y="4346575"/>
          <p14:tracePt t="40298" x="5808663" y="4356100"/>
          <p14:tracePt t="40312" x="5808663" y="4365625"/>
          <p14:tracePt t="40349" x="5808663" y="4373563"/>
          <p14:tracePt t="40378" x="5808663" y="4383088"/>
          <p14:tracePt t="40750" x="5670550" y="4383088"/>
          <p14:tracePt t="40758" x="5470525" y="4383088"/>
          <p14:tracePt t="40765" x="5268913" y="4383088"/>
          <p14:tracePt t="40772" x="5122863" y="4383088"/>
          <p14:tracePt t="40779" x="4849813" y="4402138"/>
          <p14:tracePt t="40787" x="4584700" y="4402138"/>
          <p14:tracePt t="40794" x="4375150" y="4438650"/>
          <p14:tracePt t="40801" x="4229100" y="4438650"/>
          <p14:tracePt t="40809" x="3990975" y="4465638"/>
          <p14:tracePt t="40816" x="3798888" y="4483100"/>
          <p14:tracePt t="40823" x="3643313" y="4548188"/>
          <p14:tracePt t="40830" x="3443288" y="4575175"/>
          <p14:tracePt t="40838" x="3251200" y="4602163"/>
          <p14:tracePt t="40845" x="3105150" y="4638675"/>
          <p14:tracePt t="40854" x="2995613" y="4665663"/>
          <p14:tracePt t="40860" x="2913063" y="4702175"/>
          <p14:tracePt t="40867" x="2830513" y="4721225"/>
          <p14:tracePt t="40874" x="2776538" y="4730750"/>
          <p14:tracePt t="40882" x="2703513" y="4738688"/>
          <p14:tracePt t="40889" x="2620963" y="4767263"/>
          <p14:tracePt t="40896" x="2593975" y="4775200"/>
          <p14:tracePt t="40904" x="2538413" y="4775200"/>
          <p14:tracePt t="40911" x="2493963" y="4775200"/>
          <p14:tracePt t="40918" x="2465388" y="4775200"/>
          <p14:tracePt t="40925" x="2438400" y="4775200"/>
          <p14:tracePt t="40933" x="2392363" y="4775200"/>
          <p14:tracePt t="40940" x="2365375" y="4775200"/>
          <p14:tracePt t="40947" x="2346325" y="4767263"/>
          <p14:tracePt t="40955" x="2328863" y="4757738"/>
          <p14:tracePt t="40962" x="2282825" y="4748213"/>
          <p14:tracePt t="40970" x="2265363" y="4738688"/>
          <p14:tracePt t="40977" x="2246313" y="4730750"/>
          <p14:tracePt t="40984" x="2200275" y="4702175"/>
          <p14:tracePt t="41005" x="2146300" y="4684713"/>
          <p14:tracePt t="41006" x="2100263" y="4675188"/>
          <p14:tracePt t="41013" x="2073275" y="4657725"/>
          <p14:tracePt t="41020" x="2036763" y="4648200"/>
          <p14:tracePt t="41028" x="2009775" y="4638675"/>
          <p14:tracePt t="41037" x="1973263" y="4629150"/>
          <p14:tracePt t="41042" x="1936750" y="4611688"/>
          <p14:tracePt t="41049" x="1927225" y="4611688"/>
          <p14:tracePt t="41057" x="1917700" y="4602163"/>
          <p14:tracePt t="41064" x="1881188" y="4584700"/>
          <p14:tracePt t="41071" x="1871663" y="4584700"/>
          <p14:tracePt t="41079" x="1871663" y="4575175"/>
          <p14:tracePt t="41093" x="1871663" y="4565650"/>
          <p14:tracePt t="41145" x="1871663" y="4556125"/>
          <p14:tracePt t="41152" x="1881188" y="4556125"/>
          <p14:tracePt t="41159" x="1900238" y="4556125"/>
          <p14:tracePt t="41174" x="1908175" y="4556125"/>
          <p14:tracePt t="41181" x="1917700" y="4556125"/>
          <p14:tracePt t="41196" x="1927225" y="4556125"/>
          <p14:tracePt t="41204" x="1944688" y="4556125"/>
          <p14:tracePt t="41210" x="1954213" y="4556125"/>
          <p14:tracePt t="41217" x="1963738" y="4556125"/>
          <p14:tracePt t="41225" x="1990725" y="4556125"/>
          <p14:tracePt t="41232" x="2000250" y="4556125"/>
          <p14:tracePt t="41254" x="2009775" y="4556125"/>
          <p14:tracePt t="41261" x="2017713" y="4556125"/>
          <p14:tracePt t="41276" x="2027238" y="4556125"/>
          <p14:tracePt t="41298" x="2027238" y="4565650"/>
          <p14:tracePt t="41305" x="2027238" y="4575175"/>
          <p14:tracePt t="41312" x="2036763" y="4575175"/>
          <p14:tracePt t="41349" x="2046288" y="4584700"/>
          <p14:tracePt t="41371" x="2046288" y="4602163"/>
          <p14:tracePt t="41444" x="2036763" y="4602163"/>
          <p14:tracePt t="41451" x="2027238" y="4602163"/>
          <p14:tracePt t="41458" x="2017713" y="4602163"/>
          <p14:tracePt t="41466" x="2009775" y="4602163"/>
          <p14:tracePt t="41473" x="1981200" y="4584700"/>
          <p14:tracePt t="41480" x="1944688" y="4575175"/>
          <p14:tracePt t="41488" x="1936750" y="4575175"/>
          <p14:tracePt t="41495" x="1863725" y="4575175"/>
          <p14:tracePt t="41503" x="1844675" y="4575175"/>
          <p14:tracePt t="41510" x="1817688" y="4575175"/>
          <p14:tracePt t="41517" x="1798638" y="4575175"/>
          <p14:tracePt t="41524" x="1754188" y="4575175"/>
          <p14:tracePt t="41531" x="1725613" y="4584700"/>
          <p14:tracePt t="41539" x="1698625" y="4602163"/>
          <p14:tracePt t="41546" x="1652588" y="4611688"/>
          <p14:tracePt t="41554" x="1625600" y="4629150"/>
          <p14:tracePt t="41561" x="1589088" y="4638675"/>
          <p14:tracePt t="41568" x="1552575" y="4657725"/>
          <p14:tracePt t="41575" x="1525588" y="4675188"/>
          <p14:tracePt t="41582" x="1506538" y="4684713"/>
          <p14:tracePt t="41590" x="1489075" y="4721225"/>
          <p14:tracePt t="41597" x="1460500" y="4738688"/>
          <p14:tracePt t="41605" x="1452563" y="4748213"/>
          <p14:tracePt t="41612" x="1433513" y="4775200"/>
          <p14:tracePt t="41620" x="1423988" y="4794250"/>
          <p14:tracePt t="41627" x="1406525" y="4821238"/>
          <p14:tracePt t="41634" x="1397000" y="4848225"/>
          <p14:tracePt t="41641" x="1379538" y="4884738"/>
          <p14:tracePt t="41648" x="1350963" y="4930775"/>
          <p14:tracePt t="41656" x="1333500" y="4959350"/>
          <p14:tracePt t="41663" x="1314450" y="4986338"/>
          <p14:tracePt t="41670" x="1296988" y="5032375"/>
          <p14:tracePt t="41677" x="1287463" y="5059363"/>
          <p14:tracePt t="41685" x="1277938" y="5095875"/>
          <p14:tracePt t="41692" x="1250950" y="5132388"/>
          <p14:tracePt t="41699" x="1250950" y="5141913"/>
          <p14:tracePt t="41706" x="1223963" y="5205413"/>
          <p14:tracePt t="41714" x="1214438" y="5251450"/>
          <p14:tracePt t="41721" x="1204913" y="5305425"/>
          <p14:tracePt t="41728" x="1204913" y="5351463"/>
          <p14:tracePt t="41737" x="1204913" y="5378450"/>
          <p14:tracePt t="41743" x="1204913" y="5405438"/>
          <p14:tracePt t="41750" x="1204913" y="5451475"/>
          <p14:tracePt t="41758" x="1204913" y="5470525"/>
          <p14:tracePt t="41765" x="1204913" y="5497513"/>
          <p14:tracePt t="41772" x="1214438" y="5514975"/>
          <p14:tracePt t="41780" x="1223963" y="5534025"/>
          <p14:tracePt t="41787" x="1233488" y="5561013"/>
          <p14:tracePt t="41794" x="1241425" y="5580063"/>
          <p14:tracePt t="41801" x="1277938" y="5607050"/>
          <p14:tracePt t="41808" x="1287463" y="5624513"/>
          <p14:tracePt t="41823" x="1306513" y="5653088"/>
          <p14:tracePt t="41831" x="1314450" y="5670550"/>
          <p14:tracePt t="41838" x="1343025" y="5697538"/>
          <p14:tracePt t="41846" x="1370013" y="5716588"/>
          <p14:tracePt t="41853" x="1370013" y="5726113"/>
          <p14:tracePt t="41860" x="1423988" y="5789613"/>
          <p14:tracePt t="41867" x="1489075" y="5826125"/>
          <p14:tracePt t="41875" x="1525588" y="5872163"/>
          <p14:tracePt t="41882" x="1552575" y="5889625"/>
          <p14:tracePt t="41889" x="1579563" y="5918200"/>
          <p14:tracePt t="41896" x="1616075" y="5935663"/>
          <p14:tracePt t="41904" x="1644650" y="5954713"/>
          <p14:tracePt t="41911" x="1662113" y="5991225"/>
          <p14:tracePt t="41920" x="1698625" y="5999163"/>
          <p14:tracePt t="41926" x="1717675" y="6008688"/>
          <p14:tracePt t="41933" x="1735138" y="6018213"/>
          <p14:tracePt t="41941" x="1754188" y="6027738"/>
          <p14:tracePt t="41948" x="1781175" y="6045200"/>
          <p14:tracePt t="41955" x="1798638" y="6054725"/>
          <p14:tracePt t="41962" x="1827213" y="6081713"/>
          <p14:tracePt t="41970" x="1854200" y="6091238"/>
          <p14:tracePt t="41976" x="1881188" y="6118225"/>
          <p14:tracePt t="41984" x="1927225" y="6137275"/>
          <p14:tracePt t="41991" x="1954213" y="6154738"/>
          <p14:tracePt t="42006" x="2036763" y="6200775"/>
          <p14:tracePt t="42013" x="2063750" y="6218238"/>
          <p14:tracePt t="42021" x="2082800" y="6227763"/>
          <p14:tracePt t="42028" x="2136775" y="6254750"/>
          <p14:tracePt t="42037" x="2173288" y="6264275"/>
          <p14:tracePt t="42043" x="2228850" y="6283325"/>
          <p14:tracePt t="42050" x="2273300" y="6300788"/>
          <p14:tracePt t="42057" x="2328863" y="6300788"/>
          <p14:tracePt t="42064" x="2365375" y="6310313"/>
          <p14:tracePt t="42072" x="2447925" y="6319838"/>
          <p14:tracePt t="42079" x="2501900" y="6319838"/>
          <p14:tracePt t="42087" x="2574925" y="6319838"/>
          <p14:tracePt t="42094" x="2620963" y="6319838"/>
          <p14:tracePt t="42101" x="2703513" y="6319838"/>
          <p14:tracePt t="42108" x="2740025" y="6319838"/>
          <p14:tracePt t="42116" x="2803525" y="6310313"/>
          <p14:tracePt t="42123" x="2830513" y="6300788"/>
          <p14:tracePt t="42130" x="2867025" y="6264275"/>
          <p14:tracePt t="42137" x="2922588" y="6237288"/>
          <p14:tracePt t="42144" x="2959100" y="6218238"/>
          <p14:tracePt t="42154" x="3005138" y="6200775"/>
          <p14:tracePt t="42159" x="3068638" y="6164263"/>
          <p14:tracePt t="42166" x="3114675" y="6137275"/>
          <p14:tracePt t="42174" x="3178175" y="6100763"/>
          <p14:tracePt t="42181" x="3241675" y="6064250"/>
          <p14:tracePt t="42188" x="3306763" y="6018213"/>
          <p14:tracePt t="42196" x="3351213" y="5999163"/>
          <p14:tracePt t="42205" x="3416300" y="5962650"/>
          <p14:tracePt t="42210" x="3460750" y="5935663"/>
          <p14:tracePt t="42218" x="3489325" y="5889625"/>
          <p14:tracePt t="42225" x="3533775" y="5872163"/>
          <p14:tracePt t="42232" x="3579813" y="5843588"/>
          <p14:tracePt t="42240" x="3652838" y="5789613"/>
          <p14:tracePt t="42247" x="3679825" y="5762625"/>
          <p14:tracePt t="42254" x="3725863" y="5726113"/>
          <p14:tracePt t="42262" x="3781425" y="5661025"/>
          <p14:tracePt t="42270" x="3798888" y="5624513"/>
          <p14:tracePt t="42276" x="3817938" y="5597525"/>
          <p14:tracePt t="42284" x="3844925" y="5543550"/>
          <p14:tracePt t="42291" x="3871913" y="5524500"/>
          <p14:tracePt t="42298" x="3898900" y="5487988"/>
          <p14:tracePt t="42305" x="3908425" y="5470525"/>
          <p14:tracePt t="42313" x="3917950" y="5441950"/>
          <p14:tracePt t="42320" x="3927475" y="5424488"/>
          <p14:tracePt t="42327" x="3927475" y="5405438"/>
          <p14:tracePt t="42334" x="3927475" y="5397500"/>
          <p14:tracePt t="42342" x="3927475" y="5387975"/>
          <p14:tracePt t="42349" x="3927475" y="5378450"/>
          <p14:tracePt t="42356" x="3927475" y="5351463"/>
          <p14:tracePt t="42371" x="3917950" y="5332413"/>
          <p14:tracePt t="42378" x="3908425" y="5324475"/>
          <p14:tracePt t="42387" x="3898900" y="5305425"/>
          <p14:tracePt t="42393" x="3881438" y="5287963"/>
          <p14:tracePt t="42400" x="3844925" y="5241925"/>
          <p14:tracePt t="42407" x="3825875" y="5222875"/>
          <p14:tracePt t="42414" x="3762375" y="5149850"/>
          <p14:tracePt t="42422" x="3679825" y="5076825"/>
          <p14:tracePt t="42429" x="3570288" y="4940300"/>
          <p14:tracePt t="42438" x="3470275" y="4840288"/>
          <p14:tracePt t="42444" x="3314700" y="4730750"/>
          <p14:tracePt t="42451" x="3251200" y="4657725"/>
          <p14:tracePt t="42459" x="3187700" y="4611688"/>
          <p14:tracePt t="42466" x="3095625" y="4519613"/>
          <p14:tracePt t="42473" x="3049588" y="4475163"/>
          <p14:tracePt t="42481" x="3005138" y="4419600"/>
          <p14:tracePt t="42489" x="2922588" y="4365625"/>
          <p14:tracePt t="42495" x="2867025" y="4337050"/>
          <p14:tracePt t="42503" x="2803525" y="4283075"/>
          <p14:tracePt t="42509" x="2757488" y="4256088"/>
          <p14:tracePt t="42517" x="2730500" y="4246563"/>
          <p14:tracePt t="42525" x="2703513" y="4237038"/>
          <p14:tracePt t="42532" x="2667000" y="4227513"/>
          <p14:tracePt t="42539" x="2640013" y="4219575"/>
          <p14:tracePt t="42546" x="2620963" y="4210050"/>
          <p14:tracePt t="42554" x="2593975" y="4210050"/>
          <p14:tracePt t="42561" x="2566988" y="4210050"/>
          <p14:tracePt t="42570" x="2530475" y="4210050"/>
          <p14:tracePt t="42576" x="2501900" y="4210050"/>
          <p14:tracePt t="42583" x="2465388" y="4210050"/>
          <p14:tracePt t="42590" x="2428875" y="4210050"/>
          <p14:tracePt t="42598" x="2401888" y="4219575"/>
          <p14:tracePt t="42605" x="2355850" y="4227513"/>
          <p14:tracePt t="42612" x="2328863" y="4237038"/>
          <p14:tracePt t="42620" x="2301875" y="4264025"/>
          <p14:tracePt t="42626" x="2255838" y="4292600"/>
          <p14:tracePt t="42634" x="2228850" y="4319588"/>
          <p14:tracePt t="42641" x="2163763" y="4337050"/>
          <p14:tracePt t="42648" x="2119313" y="4365625"/>
          <p14:tracePt t="42656" x="2054225" y="4383088"/>
          <p14:tracePt t="42663" x="2017713" y="4392613"/>
          <p14:tracePt t="42671" x="1936750" y="4446588"/>
          <p14:tracePt t="42677" x="1854200" y="4492625"/>
          <p14:tracePt t="42685" x="1827213" y="4511675"/>
          <p14:tracePt t="42692" x="1744663" y="4575175"/>
          <p14:tracePt t="42699" x="1717675" y="4602163"/>
          <p14:tracePt t="42707" x="1635125" y="4694238"/>
          <p14:tracePt t="42714" x="1562100" y="4757738"/>
          <p14:tracePt t="42722" x="1479550" y="4830763"/>
          <p14:tracePt t="42728" x="1416050" y="4884738"/>
          <p14:tracePt t="42737" x="1323975" y="4986338"/>
          <p14:tracePt t="42743" x="1270000" y="5049838"/>
          <p14:tracePt t="42750" x="1204913" y="5132388"/>
          <p14:tracePt t="42758" x="1168400" y="5195888"/>
          <p14:tracePt t="42765" x="1141413" y="5241925"/>
          <p14:tracePt t="42773" x="1087438" y="5305425"/>
          <p14:tracePt t="42780" x="1077913" y="5351463"/>
          <p14:tracePt t="42788" x="1058863" y="5378450"/>
          <p14:tracePt t="42794" x="1031875" y="5441950"/>
          <p14:tracePt t="42804" x="1022350" y="5478463"/>
          <p14:tracePt t="42809" x="1022350" y="5534025"/>
          <p14:tracePt t="42817" x="1014413" y="5580063"/>
          <p14:tracePt t="42823" x="1014413" y="5607050"/>
          <p14:tracePt t="42831" x="1014413" y="5661025"/>
          <p14:tracePt t="42838" x="1014413" y="5707063"/>
          <p14:tracePt t="42845" x="1022350" y="5734050"/>
          <p14:tracePt t="42853" x="1031875" y="5762625"/>
          <p14:tracePt t="42860" x="1050925" y="5807075"/>
          <p14:tracePt t="42868" x="1058863" y="5835650"/>
          <p14:tracePt t="42874" x="1077913" y="5872163"/>
          <p14:tracePt t="42882" x="1095375" y="5908675"/>
          <p14:tracePt t="42889" x="1123950" y="5972175"/>
          <p14:tracePt t="42897" x="1150938" y="6054725"/>
          <p14:tracePt t="42905" x="1168400" y="6081713"/>
          <p14:tracePt t="42911" x="1233488" y="6173788"/>
          <p14:tracePt t="42918" x="1270000" y="6210300"/>
          <p14:tracePt t="42926" x="1296988" y="6237288"/>
          <p14:tracePt t="42933" x="1350963" y="6319838"/>
          <p14:tracePt t="42940" x="1397000" y="6356350"/>
          <p14:tracePt t="42948" x="1470025" y="6410325"/>
          <p14:tracePt t="42955" x="1516063" y="6446838"/>
          <p14:tracePt t="42962" x="1543050" y="6473825"/>
          <p14:tracePt t="42970" x="1598613" y="6556375"/>
          <p14:tracePt t="42977" x="1635125" y="6592888"/>
          <p14:tracePt t="42984" x="1662113" y="6619875"/>
          <p14:tracePt t="42991" x="1717675" y="6665913"/>
          <p14:tracePt t="43006" x="1744663" y="6702425"/>
          <p14:tracePt t="43006" x="1790700" y="6738938"/>
          <p14:tracePt t="43013" x="1854200" y="6775450"/>
          <p14:tracePt t="43021" x="1900238" y="6802438"/>
          <p14:tracePt t="43028" x="1944688" y="6811963"/>
          <p14:tracePt t="43037" x="1981200" y="6811963"/>
          <p14:tracePt t="43042" x="2027238" y="6811963"/>
          <p14:tracePt t="43050" x="2063750" y="6811963"/>
          <p14:tracePt t="43057" x="2100263" y="6811963"/>
          <p14:tracePt t="43065" x="2127250" y="6811963"/>
          <p14:tracePt t="43072" x="2155825" y="6811963"/>
          <p14:tracePt t="43079" x="2182813" y="6794500"/>
          <p14:tracePt t="43087" x="2219325" y="6784975"/>
          <p14:tracePt t="43093" x="2255838" y="6765925"/>
          <p14:tracePt t="43102" x="2292350" y="6748463"/>
          <p14:tracePt t="43108" x="2328863" y="6738938"/>
          <p14:tracePt t="43115" x="2392363" y="6711950"/>
          <p14:tracePt t="43123" x="2457450" y="6684963"/>
          <p14:tracePt t="43130" x="2520950" y="6675438"/>
          <p14:tracePt t="43138" x="2574925" y="6665913"/>
          <p14:tracePt t="43145" x="2620963" y="6638925"/>
          <p14:tracePt t="43153" x="2647950" y="6638925"/>
          <p14:tracePt t="43159" x="2693988" y="6629400"/>
          <p14:tracePt t="43167" x="2730500" y="6629400"/>
          <p14:tracePt t="43174" x="2767013" y="6619875"/>
          <p14:tracePt t="43181" x="2794000" y="6611938"/>
          <p14:tracePt t="43189" x="2830513" y="6611938"/>
          <p14:tracePt t="43196" x="2876550" y="6602413"/>
          <p14:tracePt t="43203" x="2932113" y="6583363"/>
          <p14:tracePt t="43210" x="2968625" y="6575425"/>
          <p14:tracePt t="43217" x="3005138" y="6565900"/>
          <p14:tracePt t="43225" x="3068638" y="6556375"/>
          <p14:tracePt t="43232" x="3105150" y="6556375"/>
          <p14:tracePt t="43240" x="3151188" y="6529388"/>
          <p14:tracePt t="43247" x="3178175" y="6519863"/>
          <p14:tracePt t="43254" x="3195638" y="6519863"/>
          <p14:tracePt t="43262" x="3241675" y="6510338"/>
          <p14:tracePt t="43270" x="3270250" y="6510338"/>
          <p14:tracePt t="43276" x="3287713" y="6510338"/>
          <p14:tracePt t="43283" x="3314700" y="6502400"/>
          <p14:tracePt t="43291" x="3379788" y="6492875"/>
          <p14:tracePt t="43299" x="3406775" y="6492875"/>
          <p14:tracePt t="43305" x="3424238" y="6492875"/>
          <p14:tracePt t="43313" x="3460750" y="6483350"/>
          <p14:tracePt t="43320" x="3497263" y="6473825"/>
          <p14:tracePt t="43327" x="3525838" y="6456363"/>
          <p14:tracePt t="43335" x="3552825" y="6456363"/>
          <p14:tracePt t="43342" x="3570288" y="6456363"/>
          <p14:tracePt t="43350" x="3579813" y="6456363"/>
          <p14:tracePt t="43363" x="3589338" y="6446838"/>
          <p14:tracePt t="43379" x="3598863" y="6429375"/>
          <p14:tracePt t="43400" x="3606800" y="6419850"/>
          <p14:tracePt t="43415" x="3625850" y="6410325"/>
          <p14:tracePt t="43422" x="3635375" y="6400800"/>
          <p14:tracePt t="43430" x="3643313" y="6392863"/>
          <p14:tracePt t="43437" x="3652838" y="6392863"/>
          <p14:tracePt t="43444" x="3671888" y="6383338"/>
          <p14:tracePt t="43451" x="3671888" y="6373813"/>
          <p14:tracePt t="43458" x="3679825" y="6364288"/>
          <p14:tracePt t="43466" x="3689350" y="6346825"/>
          <p14:tracePt t="43473" x="3689350" y="6337300"/>
          <p14:tracePt t="43488" x="3689350" y="6327775"/>
          <p14:tracePt t="46730" x="3689350" y="6310313"/>
          <p14:tracePt t="46744" x="3698875" y="6291263"/>
          <p14:tracePt t="46752" x="3716338" y="6273800"/>
          <p14:tracePt t="46759" x="3735388" y="6264275"/>
          <p14:tracePt t="46767" x="3781425" y="6227763"/>
          <p14:tracePt t="46774" x="3817938" y="6210300"/>
          <p14:tracePt t="46781" x="3844925" y="6173788"/>
          <p14:tracePt t="46789" x="3908425" y="6145213"/>
          <p14:tracePt t="46796" x="3944938" y="6100763"/>
          <p14:tracePt t="46804" x="3971925" y="6081713"/>
          <p14:tracePt t="46811" x="4017963" y="6064250"/>
          <p14:tracePt t="46818" x="4054475" y="6008688"/>
          <p14:tracePt t="46824" x="4064000" y="5991225"/>
          <p14:tracePt t="46832" x="4083050" y="5981700"/>
          <p14:tracePt t="46839" x="4100513" y="5972175"/>
          <p14:tracePt t="46847" x="4110038" y="5962650"/>
          <p14:tracePt t="46854" x="4119563" y="5962650"/>
          <p14:tracePt t="46862" x="4127500" y="5954713"/>
          <p14:tracePt t="46884" x="4137025" y="5945188"/>
          <p14:tracePt t="46890" x="4137025" y="5926138"/>
          <p14:tracePt t="46905" x="4146550" y="5918200"/>
          <p14:tracePt t="46921" x="4156075" y="5908675"/>
          <p14:tracePt t="46927" x="4164013" y="5899150"/>
          <p14:tracePt t="46942" x="4192588" y="5889625"/>
          <p14:tracePt t="46949" x="4200525" y="5889625"/>
          <p14:tracePt t="46958" x="4210050" y="5881688"/>
          <p14:tracePt t="46971" x="4219575" y="5872163"/>
          <p14:tracePt t="46985" x="4229100" y="5862638"/>
          <p14:tracePt t="47006" x="4237038" y="5853113"/>
          <p14:tracePt t="47015" x="4246563" y="5835650"/>
          <p14:tracePt t="47022" x="4256088" y="5826125"/>
          <p14:tracePt t="47037" x="4273550" y="5807075"/>
          <p14:tracePt t="47044" x="4283075" y="5799138"/>
          <p14:tracePt t="47051" x="4292600" y="5780088"/>
          <p14:tracePt t="47058" x="4292600" y="5770563"/>
          <p14:tracePt t="47066" x="4302125" y="5743575"/>
          <p14:tracePt t="47073" x="4302125" y="5726113"/>
          <p14:tracePt t="47080" x="4310063" y="5707063"/>
          <p14:tracePt t="47087" x="4329113" y="5680075"/>
          <p14:tracePt t="47096" x="4329113" y="5653088"/>
          <p14:tracePt t="47103" x="4346575" y="5616575"/>
          <p14:tracePt t="47109" x="4346575" y="5597525"/>
          <p14:tracePt t="47117" x="4365625" y="5580063"/>
          <p14:tracePt t="47124" x="4375150" y="5551488"/>
          <p14:tracePt t="47132" x="4383088" y="5534025"/>
          <p14:tracePt t="47139" x="4411663" y="5514975"/>
          <p14:tracePt t="47146" x="4448175" y="5478463"/>
          <p14:tracePt t="47154" x="4492625" y="5434013"/>
          <p14:tracePt t="47160" x="4557713" y="5378450"/>
          <p14:tracePt t="47168" x="4630738" y="5295900"/>
          <p14:tracePt t="47175" x="4694238" y="5222875"/>
          <p14:tracePt t="47183" x="4803775" y="5086350"/>
          <p14:tracePt t="47190" x="4876800" y="5022850"/>
          <p14:tracePt t="47197" x="4959350" y="4967288"/>
          <p14:tracePt t="47204" x="5005388" y="4922838"/>
          <p14:tracePt t="47212" x="5105400" y="4848225"/>
          <p14:tracePt t="47220" x="5168900" y="4821238"/>
          <p14:tracePt t="47227" x="5232400" y="4767263"/>
          <p14:tracePt t="47233" x="5297488" y="4721225"/>
          <p14:tracePt t="47241" x="5351463" y="4665663"/>
          <p14:tracePt t="47249" x="5424488" y="4629150"/>
          <p14:tracePt t="47255" x="5480050" y="4592638"/>
          <p14:tracePt t="47263" x="5524500" y="4565650"/>
          <p14:tracePt t="47271" x="5580063" y="4556125"/>
          <p14:tracePt t="47277" x="5680075" y="4529138"/>
          <p14:tracePt t="47284" x="5753100" y="4519613"/>
          <p14:tracePt t="47292" x="5826125" y="4502150"/>
          <p14:tracePt t="47300" x="5908675" y="4475163"/>
          <p14:tracePt t="47307" x="6000750" y="4475163"/>
          <p14:tracePt t="47314" x="6091238" y="4475163"/>
          <p14:tracePt t="47322" x="6219825" y="4475163"/>
          <p14:tracePt t="47328" x="6292850" y="4475163"/>
          <p14:tracePt t="47337" x="6392863" y="4475163"/>
          <p14:tracePt t="47343" x="6483350" y="4475163"/>
          <p14:tracePt t="47350" x="6521450" y="4475163"/>
          <p14:tracePt t="47358" x="6594475" y="4475163"/>
          <p14:tracePt t="47365" x="6648450" y="4475163"/>
          <p14:tracePt t="47373" x="6711950" y="4492625"/>
          <p14:tracePt t="47380" x="6767513" y="4502150"/>
          <p14:tracePt t="47387" x="6850063" y="4519613"/>
          <p14:tracePt t="47394" x="6877050" y="4529138"/>
          <p14:tracePt t="47401" x="6923088" y="4548188"/>
          <p14:tracePt t="47409" x="6986588" y="4584700"/>
          <p14:tracePt t="47416" x="7013575" y="4621213"/>
          <p14:tracePt t="47423" x="7032625" y="4638675"/>
          <p14:tracePt t="47431" x="7069138" y="4665663"/>
          <p14:tracePt t="47438" x="7086600" y="4702175"/>
          <p14:tracePt t="47445" x="7096125" y="4738688"/>
          <p14:tracePt t="47454" x="7113588" y="4775200"/>
          <p14:tracePt t="47460" x="7142163" y="4803775"/>
          <p14:tracePt t="47467" x="7169150" y="4848225"/>
          <p14:tracePt t="47474" x="7196138" y="4876800"/>
          <p14:tracePt t="47481" x="7215188" y="4949825"/>
          <p14:tracePt t="47489" x="7232650" y="4986338"/>
          <p14:tracePt t="47496" x="7269163" y="5013325"/>
          <p14:tracePt t="47504" x="7296150" y="5095875"/>
          <p14:tracePt t="47511" x="7305675" y="5122863"/>
          <p14:tracePt t="47518" x="7315200" y="5149850"/>
          <p14:tracePt t="47526" x="7315200" y="5195888"/>
          <p14:tracePt t="47533" x="7315200" y="5222875"/>
          <p14:tracePt t="47540" x="7315200" y="5251450"/>
          <p14:tracePt t="47548" x="7315200" y="5295900"/>
          <p14:tracePt t="47555" x="7315200" y="5324475"/>
          <p14:tracePt t="47562" x="7315200" y="5351463"/>
          <p14:tracePt t="47571" x="7315200" y="5397500"/>
          <p14:tracePt t="47577" x="7296150" y="5451475"/>
          <p14:tracePt t="47584" x="7288213" y="5497513"/>
          <p14:tracePt t="47591" x="7278688" y="5551488"/>
          <p14:tracePt t="47599" x="7259638" y="5588000"/>
          <p14:tracePt t="47606" x="7232650" y="5661025"/>
          <p14:tracePt t="47613" x="7223125" y="5689600"/>
          <p14:tracePt t="47621" x="7215188" y="5734050"/>
          <p14:tracePt t="47629" x="7169150" y="5807075"/>
          <p14:tracePt t="47635" x="7159625" y="5853113"/>
          <p14:tracePt t="47642" x="7142163" y="5918200"/>
          <p14:tracePt t="47650" x="7123113" y="5991225"/>
          <p14:tracePt t="47657" x="7113588" y="6054725"/>
          <p14:tracePt t="47665" x="7105650" y="6091238"/>
          <p14:tracePt t="47672" x="7096125" y="6127750"/>
          <p14:tracePt t="47679" x="7077075" y="6181725"/>
          <p14:tracePt t="47687" x="7077075" y="6218238"/>
          <p14:tracePt t="47694" x="7069138" y="6237288"/>
          <p14:tracePt t="47701" x="7059613" y="6273800"/>
          <p14:tracePt t="47709" x="7059613" y="6291263"/>
          <p14:tracePt t="47716" x="7050088" y="6300788"/>
          <p14:tracePt t="47722" x="7040563" y="6300788"/>
          <p14:tracePt t="47730" x="7032625" y="6327775"/>
          <p14:tracePt t="47737" x="7023100" y="6327775"/>
          <p14:tracePt t="47745" x="7013575" y="6337300"/>
          <p14:tracePt t="47753" x="7004050" y="6346825"/>
          <p14:tracePt t="47759" x="6996113" y="6356350"/>
          <p14:tracePt t="47766" x="6986588" y="6373813"/>
          <p14:tracePt t="47774" x="6977063" y="6383338"/>
          <p14:tracePt t="47781" x="6950075" y="6400800"/>
          <p14:tracePt t="47789" x="6923088" y="6419850"/>
          <p14:tracePt t="47796" x="6867525" y="6437313"/>
          <p14:tracePt t="47804" x="6767513" y="6502400"/>
          <p14:tracePt t="47810" x="6684963" y="6538913"/>
          <p14:tracePt t="47817" x="6657975" y="6556375"/>
          <p14:tracePt t="47825" x="6594475" y="6583363"/>
          <p14:tracePt t="47833" x="6557963" y="6592888"/>
          <p14:tracePt t="47839" x="6521450" y="6592888"/>
          <p14:tracePt t="47846" x="6456363" y="6619875"/>
          <p14:tracePt t="47854" x="6419850" y="6619875"/>
          <p14:tracePt t="47861" x="6356350" y="6629400"/>
          <p14:tracePt t="47869" x="6319838" y="6629400"/>
          <p14:tracePt t="47877" x="6264275" y="6629400"/>
          <p14:tracePt t="47883" x="6227763" y="6629400"/>
          <p14:tracePt t="47890" x="6173788" y="6629400"/>
          <p14:tracePt t="47898" x="6127750" y="6629400"/>
          <p14:tracePt t="47905" x="6100763" y="6629400"/>
          <p14:tracePt t="47912" x="6073775" y="6629400"/>
          <p14:tracePt t="47921" x="6027738" y="6602413"/>
          <p14:tracePt t="47927" x="6000750" y="6602413"/>
          <p14:tracePt t="47934" x="5981700" y="6602413"/>
          <p14:tracePt t="47942" x="5945188" y="6602413"/>
          <p14:tracePt t="47949" x="5927725" y="6602413"/>
          <p14:tracePt t="47956" x="5891213" y="6602413"/>
          <p14:tracePt t="47963" x="5872163" y="6602413"/>
          <p14:tracePt t="47972" x="5845175" y="6602413"/>
          <p14:tracePt t="47978" x="5818188" y="6602413"/>
          <p14:tracePt t="47985" x="5789613" y="6602413"/>
          <p14:tracePt t="48006" x="5716588" y="6602413"/>
          <p14:tracePt t="48007" x="5689600" y="6602413"/>
          <p14:tracePt t="48014" x="5670550" y="6602413"/>
          <p14:tracePt t="48022" x="5626100" y="6592888"/>
          <p14:tracePt t="48029" x="5616575" y="6592888"/>
          <p14:tracePt t="48038" x="5597525" y="6592888"/>
          <p14:tracePt t="48044" x="5580063" y="6583363"/>
          <p14:tracePt t="48051" x="5543550" y="6575425"/>
          <p14:tracePt t="48058" x="5516563" y="6575425"/>
          <p14:tracePt t="48066" x="5497513" y="6565900"/>
          <p14:tracePt t="48073" x="5451475" y="6556375"/>
          <p14:tracePt t="48081" x="5424488" y="6546850"/>
          <p14:tracePt t="48087" x="5397500" y="6529388"/>
          <p14:tracePt t="48095" x="5351463" y="6510338"/>
          <p14:tracePt t="48102" x="5287963" y="6465888"/>
          <p14:tracePt t="48110" x="5260975" y="6437313"/>
          <p14:tracePt t="48117" x="5187950" y="6419850"/>
          <p14:tracePt t="48124" x="5151438" y="6400800"/>
          <p14:tracePt t="48131" x="5105400" y="6364288"/>
          <p14:tracePt t="48139" x="5041900" y="6327775"/>
          <p14:tracePt t="48146" x="5013325" y="6300788"/>
          <p14:tracePt t="48154" x="4968875" y="6273800"/>
          <p14:tracePt t="48161" x="4932363" y="6227763"/>
          <p14:tracePt t="48168" x="4903788" y="6191250"/>
          <p14:tracePt t="48179" x="4849813" y="6127750"/>
          <p14:tracePt t="48183" x="4840288" y="6100763"/>
          <p14:tracePt t="48190" x="4813300" y="6035675"/>
          <p14:tracePt t="48197" x="4794250" y="5991225"/>
          <p14:tracePt t="48204" x="4784725" y="5954713"/>
          <p14:tracePt t="48211" x="4757738" y="5889625"/>
          <p14:tracePt t="48219" x="4748213" y="5872163"/>
          <p14:tracePt t="48226" x="4740275" y="5843588"/>
          <p14:tracePt t="48234" x="4711700" y="5799138"/>
          <p14:tracePt t="48241" x="4694238" y="5780088"/>
          <p14:tracePt t="48248" x="4648200" y="5734050"/>
          <p14:tracePt t="48255" x="4630738" y="5670550"/>
          <p14:tracePt t="48263" x="4602163" y="5634038"/>
          <p14:tracePt t="48271" x="4565650" y="5551488"/>
          <p14:tracePt t="48278" x="4548188" y="5507038"/>
          <p14:tracePt t="48285" x="4521200" y="5441950"/>
          <p14:tracePt t="48292" x="4502150" y="5397500"/>
          <p14:tracePt t="48299" x="4484688" y="5368925"/>
          <p14:tracePt t="48307" x="4465638" y="5324475"/>
          <p14:tracePt t="48314" x="4448175" y="5295900"/>
          <p14:tracePt t="48321" x="4402138" y="5259388"/>
          <p14:tracePt t="48329" x="4383088" y="5232400"/>
          <p14:tracePt t="48337" x="4356100" y="5195888"/>
          <p14:tracePt t="48343" x="4329113" y="5168900"/>
          <p14:tracePt t="48351" x="4273550" y="5105400"/>
          <p14:tracePt t="48358" x="4256088" y="5068888"/>
          <p14:tracePt t="48365" x="4237038" y="5040313"/>
          <p14:tracePt t="48372" x="4210050" y="5003800"/>
          <p14:tracePt t="48379" x="4183063" y="4976813"/>
          <p14:tracePt t="48387" x="4173538" y="4959350"/>
          <p14:tracePt t="48394" x="4164013" y="4940300"/>
          <p14:tracePt t="48402" x="4156075" y="4930775"/>
          <p14:tracePt t="48409" x="4146550" y="4913313"/>
          <p14:tracePt t="48416" x="4127500" y="4903788"/>
          <p14:tracePt t="48423" x="4100513" y="4894263"/>
          <p14:tracePt t="48431" x="4083050" y="4884738"/>
          <p14:tracePt t="48439" x="4044950" y="4876800"/>
          <p14:tracePt t="48446" x="4037013" y="4876800"/>
          <p14:tracePt t="48454" x="4008438" y="4867275"/>
          <p14:tracePt t="48467" x="3990975" y="4857750"/>
          <p14:tracePt t="48475" x="3971925" y="4848225"/>
          <p14:tracePt t="48482" x="3944938" y="4821238"/>
          <p14:tracePt t="48489" x="3917950" y="4811713"/>
          <p14:tracePt t="48496" x="3908425" y="4803775"/>
          <p14:tracePt t="48504" x="3898900" y="4784725"/>
          <p14:tracePt t="48511" x="3898900" y="4775200"/>
          <p14:tracePt t="48519" x="3890963" y="4767263"/>
          <p14:tracePt t="48526" x="3881438" y="4757738"/>
          <p14:tracePt t="48533" x="3871913" y="4748213"/>
          <p14:tracePt t="48540" x="3862388" y="4748213"/>
          <p14:tracePt t="48547" x="3844925" y="4730750"/>
          <p14:tracePt t="48555" x="3825875" y="4721225"/>
          <p14:tracePt t="48562" x="3817938" y="4711700"/>
          <p14:tracePt t="48571" x="3808413" y="4694238"/>
          <p14:tracePt t="48576" x="3789363" y="4684713"/>
          <p14:tracePt t="48585" x="3771900" y="4675188"/>
          <p14:tracePt t="48591" x="3744913" y="4665663"/>
          <p14:tracePt t="48599" x="3725863" y="4657725"/>
          <p14:tracePt t="48606" x="3698875" y="4648200"/>
          <p14:tracePt t="48613" x="3671888" y="4621213"/>
          <p14:tracePt t="48621" x="3635375" y="4611688"/>
          <p14:tracePt t="48628" x="3616325" y="4602163"/>
          <p14:tracePt t="48635" x="3579813" y="4584700"/>
          <p14:tracePt t="48643" x="3552825" y="4575175"/>
          <p14:tracePt t="48650" x="3533775" y="4556125"/>
          <p14:tracePt t="48657" x="3506788" y="4519613"/>
          <p14:tracePt t="48664" x="3479800" y="4502150"/>
          <p14:tracePt t="48672" x="3443288" y="4483100"/>
          <p14:tracePt t="48679" x="3406775" y="4475163"/>
          <p14:tracePt t="48687" x="3379788" y="4465638"/>
          <p14:tracePt t="48694" x="3333750" y="4446588"/>
          <p14:tracePt t="48701" x="3260725" y="4438650"/>
          <p14:tracePt t="48708" x="3224213" y="4438650"/>
          <p14:tracePt t="48716" x="3151188" y="4438650"/>
          <p14:tracePt t="48723" x="3105150" y="4438650"/>
          <p14:tracePt t="48730" x="3059113" y="4438650"/>
          <p14:tracePt t="48737" x="3022600" y="4438650"/>
          <p14:tracePt t="48744" x="2959100" y="4438650"/>
          <p14:tracePt t="48752" x="2922588" y="4438650"/>
          <p14:tracePt t="48759" x="2840038" y="4438650"/>
          <p14:tracePt t="48767" x="2813050" y="4438650"/>
          <p14:tracePt t="48774" x="2740025" y="4410075"/>
          <p14:tracePt t="48782" x="2713038" y="4402138"/>
          <p14:tracePt t="48789" x="2676525" y="4383088"/>
          <p14:tracePt t="48796" x="2647950" y="4365625"/>
          <p14:tracePt t="48804" x="2630488" y="4356100"/>
          <p14:tracePt t="48811" x="2611438" y="4346575"/>
          <p14:tracePt t="48817" x="2603500" y="4346575"/>
          <p14:tracePt t="48825" x="2584450" y="4346575"/>
          <p14:tracePt t="48832" x="2566988" y="4346575"/>
          <p14:tracePt t="48839" x="2538413" y="4346575"/>
          <p14:tracePt t="48847" x="2511425" y="4365625"/>
          <p14:tracePt t="48854" x="2493963" y="4373563"/>
          <p14:tracePt t="48861" x="2447925" y="4402138"/>
          <p14:tracePt t="48869" x="2411413" y="4410075"/>
          <p14:tracePt t="48877" x="2382838" y="4429125"/>
          <p14:tracePt t="48884" x="2309813" y="4456113"/>
          <p14:tracePt t="48891" x="2282825" y="4465638"/>
          <p14:tracePt t="48899" x="2255838" y="4475163"/>
          <p14:tracePt t="48906" x="2236788" y="4483100"/>
          <p14:tracePt t="48912" x="2200275" y="4492625"/>
          <p14:tracePt t="48921" x="2192338" y="4502150"/>
          <p14:tracePt t="48927" x="2173288" y="4529138"/>
          <p14:tracePt t="48935" x="2146300" y="4538663"/>
          <p14:tracePt t="48941" x="2136775" y="4548188"/>
          <p14:tracePt t="48949" x="2127250" y="4548188"/>
          <p14:tracePt t="48956" x="2119313" y="4565650"/>
          <p14:tracePt t="48964" x="2109788" y="4575175"/>
          <p14:tracePt t="48971" x="2100263" y="4584700"/>
          <p14:tracePt t="48978" x="2090738" y="4592638"/>
          <p14:tracePt t="48986" x="2063750" y="4621213"/>
          <p14:tracePt t="48993" x="2046288" y="4638675"/>
          <p14:tracePt t="49007" x="2027238" y="4684713"/>
          <p14:tracePt t="49015" x="2017713" y="4694238"/>
          <p14:tracePt t="49022" x="1973263" y="4757738"/>
          <p14:tracePt t="49029" x="1954213" y="4794250"/>
          <p14:tracePt t="49037" x="1936750" y="4840288"/>
          <p14:tracePt t="49044" x="1917700" y="4857750"/>
          <p14:tracePt t="49051" x="1900238" y="4876800"/>
          <p14:tracePt t="49058" x="1890713" y="4903788"/>
          <p14:tracePt t="49066" x="1863725" y="4930775"/>
          <p14:tracePt t="49073" x="1854200" y="4949825"/>
          <p14:tracePt t="49080" x="1844675" y="4976813"/>
          <p14:tracePt t="49088" x="1835150" y="4995863"/>
          <p14:tracePt t="49095" x="1827213" y="5013325"/>
          <p14:tracePt t="49102" x="1817688" y="5040313"/>
          <p14:tracePt t="49110" x="1808163" y="5068888"/>
          <p14:tracePt t="49117" x="1790700" y="5105400"/>
          <p14:tracePt t="49124" x="1771650" y="5132388"/>
          <p14:tracePt t="49131" x="1762125" y="5159375"/>
          <p14:tracePt t="49139" x="1762125" y="5186363"/>
          <p14:tracePt t="49146" x="1762125" y="5205413"/>
          <p14:tracePt t="49154" x="1762125" y="5251450"/>
          <p14:tracePt t="49160" x="1762125" y="5268913"/>
          <p14:tracePt t="49168" x="1762125" y="5287963"/>
          <p14:tracePt t="49175" x="1762125" y="5324475"/>
          <p14:tracePt t="49182" x="1762125" y="5351463"/>
          <p14:tracePt t="49190" x="1762125" y="5414963"/>
          <p14:tracePt t="49197" x="1790700" y="5451475"/>
          <p14:tracePt t="49205" x="1798638" y="5551488"/>
          <p14:tracePt t="49212" x="1808163" y="5588000"/>
          <p14:tracePt t="49220" x="1827213" y="5670550"/>
          <p14:tracePt t="49226" x="1827213" y="5707063"/>
          <p14:tracePt t="49233" x="1835150" y="5743575"/>
          <p14:tracePt t="49241" x="1844675" y="5770563"/>
          <p14:tracePt t="49248" x="1854200" y="5816600"/>
          <p14:tracePt t="49255" x="1863725" y="5835650"/>
          <p14:tracePt t="49263" x="1871663" y="5862638"/>
          <p14:tracePt t="49270" x="1900238" y="5908675"/>
          <p14:tracePt t="49277" x="1908175" y="5935663"/>
          <p14:tracePt t="49285" x="1927225" y="5962650"/>
          <p14:tracePt t="49292" x="1936750" y="6008688"/>
          <p14:tracePt t="49299" x="1954213" y="6027738"/>
          <p14:tracePt t="49306" x="1973263" y="6045200"/>
          <p14:tracePt t="49314" x="2009775" y="6064250"/>
          <p14:tracePt t="49321" x="2027238" y="6091238"/>
          <p14:tracePt t="49329" x="2054225" y="6118225"/>
          <p14:tracePt t="49337" x="2073275" y="6127750"/>
          <p14:tracePt t="49344" x="2109788" y="6137275"/>
          <p14:tracePt t="49350" x="2136775" y="6145213"/>
          <p14:tracePt t="49357" x="2155825" y="6154738"/>
          <p14:tracePt t="49365" x="2173288" y="6164263"/>
          <p14:tracePt t="49373" x="2200275" y="6173788"/>
          <p14:tracePt t="49380" x="2228850" y="6191250"/>
          <p14:tracePt t="49387" x="2246313" y="6210300"/>
          <p14:tracePt t="49394" x="2265363" y="6218238"/>
          <p14:tracePt t="49402" x="2301875" y="6227763"/>
          <p14:tracePt t="49409" x="2319338" y="6237288"/>
          <p14:tracePt t="49416" x="2355850" y="6254750"/>
          <p14:tracePt t="49424" x="2392363" y="6264275"/>
          <p14:tracePt t="49430" x="2419350" y="6291263"/>
          <p14:tracePt t="49438" x="2447925" y="6319838"/>
          <p14:tracePt t="49446" x="2465388" y="6337300"/>
          <p14:tracePt t="49454" x="2493963" y="6346825"/>
          <p14:tracePt t="49460" x="2511425" y="6356350"/>
          <p14:tracePt t="49467" x="2530475" y="6364288"/>
          <p14:tracePt t="49474" x="2547938" y="6373813"/>
          <p14:tracePt t="49482" x="2566988" y="6373813"/>
          <p14:tracePt t="49489" x="2611438" y="6373813"/>
          <p14:tracePt t="49497" x="2630488" y="6373813"/>
          <p14:tracePt t="49504" x="2657475" y="6373813"/>
          <p14:tracePt t="49511" x="2693988" y="6373813"/>
          <p14:tracePt t="49519" x="2730500" y="6373813"/>
          <p14:tracePt t="49526" x="2749550" y="6373813"/>
          <p14:tracePt t="49533" x="2786063" y="6392863"/>
          <p14:tracePt t="49540" x="2822575" y="6392863"/>
          <p14:tracePt t="49547" x="2859088" y="6410325"/>
          <p14:tracePt t="49555" x="2903538" y="6410325"/>
          <p14:tracePt t="49562" x="2932113" y="6419850"/>
          <p14:tracePt t="49571" x="2949575" y="6419850"/>
          <p14:tracePt t="49577" x="2968625" y="6419850"/>
          <p14:tracePt t="49584" x="2995613" y="6429375"/>
          <p14:tracePt t="49591" x="3005138" y="6429375"/>
          <p14:tracePt t="49598" x="3013075" y="6429375"/>
          <p14:tracePt t="49606" x="3022600" y="6429375"/>
          <p14:tracePt t="49621" x="3032125" y="6429375"/>
          <p14:tracePt t="51271" x="3041650" y="6437313"/>
          <p14:tracePt t="51278" x="3049588" y="6437313"/>
          <p14:tracePt t="51285" x="3068638" y="6437313"/>
          <p14:tracePt t="51293" x="3086100" y="6446838"/>
          <p14:tracePt t="51307" x="3168650" y="6465888"/>
          <p14:tracePt t="51315" x="3205163" y="6465888"/>
          <p14:tracePt t="51322" x="3270250" y="6465888"/>
          <p14:tracePt t="51329" x="3314700" y="6483350"/>
          <p14:tracePt t="51337" x="3370263" y="6483350"/>
          <p14:tracePt t="51344" x="3416300" y="6483350"/>
          <p14:tracePt t="51351" x="3443288" y="6483350"/>
          <p14:tracePt t="51358" x="3479800" y="6483350"/>
          <p14:tracePt t="51365" x="3497263" y="6483350"/>
          <p14:tracePt t="51373" x="3506788" y="6483350"/>
          <p14:tracePt t="51380" x="3525838" y="6483350"/>
          <p14:tracePt t="51388" x="3533775" y="6483350"/>
          <p14:tracePt t="51395" x="3543300" y="6483350"/>
          <p14:tracePt t="51403" x="3552825" y="6483350"/>
          <p14:tracePt t="51409" x="3562350" y="6483350"/>
          <p14:tracePt t="51446" x="3570288" y="6483350"/>
          <p14:tracePt t="51504" x="3579813" y="6473825"/>
          <p14:tracePt t="51534" x="3579813" y="6465888"/>
          <p14:tracePt t="51614" x="3570288" y="6465888"/>
          <p14:tracePt t="53717" x="3570288" y="6446838"/>
          <p14:tracePt t="53724" x="3570288" y="6437313"/>
          <p14:tracePt t="53731" x="3579813" y="6419850"/>
          <p14:tracePt t="53738" x="3589338" y="6400800"/>
          <p14:tracePt t="53746" x="3606800" y="6373813"/>
          <p14:tracePt t="53754" x="3616325" y="6364288"/>
          <p14:tracePt t="53760" x="3625850" y="6346825"/>
          <p14:tracePt t="53768" x="3635375" y="6337300"/>
          <p14:tracePt t="53775" x="3662363" y="6327775"/>
          <p14:tracePt t="53783" x="3671888" y="6327775"/>
          <p14:tracePt t="53797" x="3679825" y="6310313"/>
          <p14:tracePt t="53819" x="3679825" y="6300788"/>
          <p14:tracePt t="53863" x="3679825" y="6283325"/>
          <p14:tracePt t="53921" x="3679825" y="6273800"/>
          <p14:tracePt t="54133" x="3698875" y="6264275"/>
          <p14:tracePt t="54140" x="3716338" y="6254750"/>
          <p14:tracePt t="54148" x="3752850" y="6227763"/>
          <p14:tracePt t="54155" x="3781425" y="6218238"/>
          <p14:tracePt t="54162" x="3798888" y="6200775"/>
          <p14:tracePt t="54169" x="3844925" y="6173788"/>
          <p14:tracePt t="54176" x="3890963" y="6137275"/>
          <p14:tracePt t="54184" x="3927475" y="6091238"/>
          <p14:tracePt t="54191" x="3963988" y="6064250"/>
          <p14:tracePt t="54198" x="4008438" y="6027738"/>
          <p14:tracePt t="54205" x="4027488" y="5991225"/>
          <p14:tracePt t="54213" x="4064000" y="5962650"/>
          <p14:tracePt t="54221" x="4100513" y="5935663"/>
          <p14:tracePt t="54228" x="4137025" y="5918200"/>
          <p14:tracePt t="54235" x="4164013" y="5889625"/>
          <p14:tracePt t="54242" x="4229100" y="5862638"/>
          <p14:tracePt t="54249" x="4265613" y="5826125"/>
          <p14:tracePt t="54257" x="4310063" y="5799138"/>
          <p14:tracePt t="54264" x="4375150" y="5726113"/>
          <p14:tracePt t="54272" x="4438650" y="5670550"/>
          <p14:tracePt t="54278" x="4529138" y="5588000"/>
          <p14:tracePt t="54286" x="4594225" y="5534025"/>
          <p14:tracePt t="54293" x="4675188" y="5470525"/>
          <p14:tracePt t="54301" x="4721225" y="5434013"/>
          <p14:tracePt t="54308" x="4803775" y="5360988"/>
          <p14:tracePt t="54316" x="4849813" y="5341938"/>
          <p14:tracePt t="54322" x="4913313" y="5314950"/>
          <p14:tracePt t="54329" x="4976813" y="5278438"/>
          <p14:tracePt t="54337" x="5041900" y="5251450"/>
          <p14:tracePt t="54345" x="5105400" y="5195888"/>
          <p14:tracePt t="54352" x="5168900" y="5178425"/>
          <p14:tracePt t="54359" x="5214938" y="5149850"/>
          <p14:tracePt t="54366" x="5278438" y="5122863"/>
          <p14:tracePt t="54374" x="5341938" y="5059363"/>
          <p14:tracePt t="54381" x="5424488" y="5032375"/>
          <p14:tracePt t="54388" x="5487988" y="4995863"/>
          <p14:tracePt t="54395" x="5570538" y="4949825"/>
          <p14:tracePt t="54403" x="5699125" y="4913313"/>
          <p14:tracePt t="54410" x="5762625" y="4894263"/>
          <p14:tracePt t="54417" x="5854700" y="4867275"/>
          <p14:tracePt t="54424" x="5945188" y="4867275"/>
          <p14:tracePt t="54432" x="6008688" y="4857750"/>
          <p14:tracePt t="54439" x="6081713" y="4848225"/>
          <p14:tracePt t="54446" x="6127750" y="4848225"/>
          <p14:tracePt t="54455" x="6183313" y="4821238"/>
          <p14:tracePt t="54461" x="6210300" y="4821238"/>
          <p14:tracePt t="54469" x="6237288" y="4811713"/>
          <p14:tracePt t="54476" x="6292850" y="4811713"/>
          <p14:tracePt t="54483" x="6356350" y="4811713"/>
          <p14:tracePt t="54490" x="6446838" y="4811713"/>
          <p14:tracePt t="54498" x="6538913" y="4811713"/>
          <p14:tracePt t="54505" x="6667500" y="4811713"/>
          <p14:tracePt t="54512" x="6721475" y="4811713"/>
          <p14:tracePt t="54520" x="6858000" y="4857750"/>
          <p14:tracePt t="54527" x="6950075" y="4876800"/>
          <p14:tracePt t="54534" x="7113588" y="4903788"/>
          <p14:tracePt t="54541" x="7178675" y="4930775"/>
          <p14:tracePt t="54549" x="7305675" y="4940300"/>
          <p14:tracePt t="54556" x="7388225" y="4986338"/>
          <p14:tracePt t="54563" x="7434263" y="4995863"/>
          <p14:tracePt t="54571" x="7488238" y="5022850"/>
          <p14:tracePt t="54578" x="7534275" y="5032375"/>
          <p14:tracePt t="54586" x="7561263" y="5040313"/>
          <p14:tracePt t="54593" x="7607300" y="5049838"/>
          <p14:tracePt t="54600" x="7634288" y="5059363"/>
          <p14:tracePt t="54607" x="7670800" y="5068888"/>
          <p14:tracePt t="54614" x="7689850" y="5086350"/>
          <p14:tracePt t="54622" x="7716838" y="5113338"/>
          <p14:tracePt t="54629" x="7726363" y="5113338"/>
          <p14:tracePt t="54638" x="7735888" y="5132388"/>
          <p14:tracePt t="54643" x="7743825" y="5149850"/>
          <p14:tracePt t="54651" x="7753350" y="5168900"/>
          <p14:tracePt t="54659" x="7753350" y="5205413"/>
          <p14:tracePt t="54666" x="7753350" y="5222875"/>
          <p14:tracePt t="54673" x="7753350" y="5251450"/>
          <p14:tracePt t="54680" x="7762875" y="5278438"/>
          <p14:tracePt t="54688" x="7762875" y="5324475"/>
          <p14:tracePt t="54694" x="7762875" y="5351463"/>
          <p14:tracePt t="54703" x="7762875" y="5378450"/>
          <p14:tracePt t="54709" x="7762875" y="5397500"/>
          <p14:tracePt t="54717" x="7762875" y="5414963"/>
          <p14:tracePt t="54724" x="7762875" y="5441950"/>
          <p14:tracePt t="54731" x="7762875" y="5451475"/>
          <p14:tracePt t="54739" x="7772400" y="5470525"/>
          <p14:tracePt t="54746" x="7780338" y="5507038"/>
          <p14:tracePt t="54754" x="7780338" y="5524500"/>
          <p14:tracePt t="54760" x="7799388" y="5561013"/>
          <p14:tracePt t="54767" x="7808913" y="5597525"/>
          <p14:tracePt t="54775" x="7826375" y="5634038"/>
          <p14:tracePt t="54782" x="7835900" y="5661025"/>
          <p14:tracePt t="54790" x="7845425" y="5743575"/>
          <p14:tracePt t="54797" x="7845425" y="5835650"/>
          <p14:tracePt t="54805" x="7845425" y="5908675"/>
          <p14:tracePt t="54811" x="7845425" y="5991225"/>
          <p14:tracePt t="54818" x="7845425" y="6018213"/>
          <p14:tracePt t="54826" x="7835900" y="6045200"/>
          <p14:tracePt t="54834" x="7826375" y="6091238"/>
          <p14:tracePt t="54841" x="7816850" y="6118225"/>
          <p14:tracePt t="54848" x="7780338" y="6137275"/>
          <p14:tracePt t="54855" x="7762875" y="6173788"/>
          <p14:tracePt t="54862" x="7735888" y="6191250"/>
          <p14:tracePt t="54871" x="7716838" y="6200775"/>
          <p14:tracePt t="54877" x="7670800" y="6218238"/>
          <p14:tracePt t="54884" x="7634288" y="6227763"/>
          <p14:tracePt t="54892" x="7607300" y="6246813"/>
          <p14:tracePt t="54899" x="7570788" y="6254750"/>
          <p14:tracePt t="54906" x="7561263" y="6264275"/>
          <p14:tracePt t="54913" x="7543800" y="6273800"/>
          <p14:tracePt t="54921" x="7534275" y="6273800"/>
          <p14:tracePt t="54928" x="7524750" y="6283325"/>
          <p14:tracePt t="54936" x="7516813" y="6283325"/>
          <p14:tracePt t="54965" x="7524750" y="6254750"/>
          <p14:tracePt t="54972" x="7543800" y="6237288"/>
          <p14:tracePt t="54979" x="7607300" y="6191250"/>
          <p14:tracePt t="54988" x="7653338" y="6145213"/>
          <p14:tracePt t="54994" x="7707313" y="6091238"/>
          <p14:tracePt t="55008" x="7954963" y="5843588"/>
          <p14:tracePt t="55016" x="7962900" y="5826125"/>
          <p14:tracePt t="55023" x="8027988" y="5734050"/>
          <p14:tracePt t="55038" x="8137525" y="5561013"/>
          <p14:tracePt t="55045" x="8154988" y="5551488"/>
          <p14:tracePt t="55052" x="8228013" y="5487988"/>
          <p14:tracePt t="55059" x="8366125" y="5414963"/>
          <p14:tracePt t="55067" x="8447088" y="5360988"/>
          <p14:tracePt t="55074" x="8585200" y="5268913"/>
          <p14:tracePt t="55082" x="8685213" y="5195888"/>
          <p14:tracePt t="55089" x="8767763" y="5141913"/>
          <p14:tracePt t="55096" x="8867775" y="5086350"/>
          <p14:tracePt t="55105" x="8950325" y="5059363"/>
          <p14:tracePt t="55111" x="9032875" y="5013325"/>
          <p14:tracePt t="55118" x="9159875" y="4986338"/>
          <p14:tracePt t="55125" x="9259888" y="4949825"/>
          <p14:tracePt t="55132" x="9388475" y="4903788"/>
          <p14:tracePt t="55140" x="9451975" y="4876800"/>
          <p14:tracePt t="55148" x="9525000" y="4867275"/>
          <p14:tracePt t="55155" x="9625013" y="4840288"/>
          <p14:tracePt t="55162" x="9698038" y="4821238"/>
          <p14:tracePt t="55170" x="9772650" y="4821238"/>
          <p14:tracePt t="55176" x="9836150" y="4784725"/>
          <p14:tracePt t="55184" x="9899650" y="4784725"/>
          <p14:tracePt t="55191" x="9926638" y="4775200"/>
          <p14:tracePt t="55199" x="9955213" y="4767263"/>
          <p14:tracePt t="55206" x="9982200" y="4767263"/>
          <p14:tracePt t="55213" x="9999663" y="4757738"/>
          <p14:tracePt t="55227" x="10018713" y="4748213"/>
          <p14:tracePt t="55229" x="10028238" y="4738688"/>
          <p14:tracePt t="55235" x="10045700" y="4730750"/>
          <p14:tracePt t="55242" x="10072688" y="4721225"/>
          <p14:tracePt t="55250" x="10101263" y="4711700"/>
          <p14:tracePt t="55256" x="10128250" y="4694238"/>
          <p14:tracePt t="55264" x="10145713" y="4684713"/>
          <p14:tracePt t="55271" x="10174288" y="4684713"/>
          <p14:tracePt t="55279" x="10191750" y="4684713"/>
          <p14:tracePt t="55288" x="10201275" y="4675188"/>
          <p14:tracePt t="55308" x="10210800" y="4665663"/>
          <p14:tracePt t="55344" x="10210800" y="4657725"/>
          <p14:tracePt t="55351" x="10201275" y="4657725"/>
          <p14:tracePt t="55374" x="10191750" y="4657725"/>
          <p14:tracePt t="55396" x="10191750" y="4648200"/>
          <p14:tracePt t="55417" x="10182225" y="4648200"/>
          <p14:tracePt t="55432" x="10164763" y="4638675"/>
          <p14:tracePt t="55446" x="10145713" y="4638675"/>
          <p14:tracePt t="55454" x="10109200" y="4638675"/>
          <p14:tracePt t="55468" x="10101263" y="4638675"/>
          <p14:tracePt t="56418" x="10082213" y="4638675"/>
          <p14:tracePt t="56425" x="10055225" y="4638675"/>
          <p14:tracePt t="56432" x="10018713" y="4629150"/>
          <p14:tracePt t="56440" x="9936163" y="4621213"/>
          <p14:tracePt t="56447" x="9863138" y="4621213"/>
          <p14:tracePt t="56455" x="9836150" y="4621213"/>
          <p14:tracePt t="56462" x="9799638" y="4611688"/>
          <p14:tracePt t="56469" x="9734550" y="4602163"/>
          <p14:tracePt t="56476" x="9698038" y="4584700"/>
          <p14:tracePt t="56483" x="9634538" y="4575175"/>
          <p14:tracePt t="56490" x="9551988" y="4565650"/>
          <p14:tracePt t="56498" x="9478963" y="4538663"/>
          <p14:tracePt t="56505" x="9378950" y="4519613"/>
          <p14:tracePt t="56512" x="9305925" y="4502150"/>
          <p14:tracePt t="56520" x="9259888" y="4483100"/>
          <p14:tracePt t="56527" x="9186863" y="4475163"/>
          <p14:tracePt t="56534" x="9069388" y="4446588"/>
          <p14:tracePt t="56541" x="8959850" y="4402138"/>
          <p14:tracePt t="56549" x="8840788" y="4392613"/>
          <p14:tracePt t="56557" x="8748713" y="4365625"/>
          <p14:tracePt t="56563" x="8629650" y="4346575"/>
          <p14:tracePt t="56571" x="8556625" y="4346575"/>
          <p14:tracePt t="56578" x="8529638" y="4337050"/>
          <p14:tracePt t="56585" x="8456613" y="4329113"/>
          <p14:tracePt t="56593" x="8402638" y="4329113"/>
          <p14:tracePt t="56600" x="8374063" y="4329113"/>
          <p14:tracePt t="56607" x="8301038" y="4329113"/>
          <p14:tracePt t="56615" x="8274050" y="4319588"/>
          <p14:tracePt t="56623" x="8191500" y="4319588"/>
          <p14:tracePt t="56629" x="8164513" y="4319588"/>
          <p14:tracePt t="56638" x="8091488" y="4319588"/>
          <p14:tracePt t="56644" x="8064500" y="4300538"/>
          <p14:tracePt t="56651" x="8027988" y="4283075"/>
          <p14:tracePt t="56659" x="7962900" y="4283075"/>
          <p14:tracePt t="56666" x="7926388" y="4273550"/>
          <p14:tracePt t="56673" x="7845425" y="4264025"/>
          <p14:tracePt t="56680" x="7772400" y="4246563"/>
          <p14:tracePt t="56688" x="7689850" y="4237038"/>
          <p14:tracePt t="56695" x="7597775" y="4227513"/>
          <p14:tracePt t="56702" x="7507288" y="4227513"/>
          <p14:tracePt t="56710" x="7424738" y="4210050"/>
          <p14:tracePt t="56717" x="7351713" y="4200525"/>
          <p14:tracePt t="56724" x="7242175" y="4183063"/>
          <p14:tracePt t="56732" x="7150100" y="4183063"/>
          <p14:tracePt t="56739" x="7040563" y="4183063"/>
          <p14:tracePt t="56746" x="6950075" y="4183063"/>
          <p14:tracePt t="56755" x="6867525" y="4183063"/>
          <p14:tracePt t="56760" x="6794500" y="4173538"/>
          <p14:tracePt t="56768" x="6694488" y="4146550"/>
          <p14:tracePt t="56775" x="6621463" y="4146550"/>
          <p14:tracePt t="56783" x="6529388" y="4146550"/>
          <p14:tracePt t="56790" x="6419850" y="4127500"/>
          <p14:tracePt t="56798" x="6310313" y="4117975"/>
          <p14:tracePt t="56805" x="6219825" y="4117975"/>
          <p14:tracePt t="56812" x="6118225" y="4090988"/>
          <p14:tracePt t="56819" x="6008688" y="4073525"/>
          <p14:tracePt t="56827" x="5789613" y="3990975"/>
          <p14:tracePt t="56834" x="5607050" y="3963988"/>
          <p14:tracePt t="56841" x="5360988" y="3871913"/>
          <p14:tracePt t="56848" x="5159375" y="3789363"/>
          <p14:tracePt t="56855" x="4803775" y="3633788"/>
          <p14:tracePt t="56863" x="4429125" y="3497263"/>
          <p14:tracePt t="56871" x="4083050" y="3370263"/>
          <p14:tracePt t="56878" x="3744913" y="3287713"/>
          <p14:tracePt t="56884" x="3333750" y="3151188"/>
          <p14:tracePt t="56892" x="2995613" y="3041650"/>
          <p14:tracePt t="56899" x="2603500" y="2857500"/>
          <p14:tracePt t="56906" x="2182813" y="2693988"/>
          <p14:tracePt t="56914" x="1808163" y="2584450"/>
          <p14:tracePt t="56922" x="1416050" y="2401888"/>
          <p14:tracePt t="56928" x="1077913" y="2292350"/>
          <p14:tracePt t="58141" x="1058863" y="2246313"/>
          <p14:tracePt t="58148" x="1014413" y="2155825"/>
          <p14:tracePt t="58155" x="912813" y="1927225"/>
          <p14:tracePt t="58162" x="785813" y="1579563"/>
          <p14:tracePt t="58170" x="630238" y="1233488"/>
          <p14:tracePt t="58177" x="493713" y="976313"/>
          <p14:tracePt t="58185" x="401638" y="574675"/>
          <p14:tracePt t="58191" x="282575" y="301625"/>
          <p14:tracePt t="58199" x="246063" y="2190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0E547-E1E1-438F-9BC9-66DB737A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404664"/>
            <a:ext cx="8795320" cy="42100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Entropic Uncertainty Relation (EUR):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105CA5-10AA-42EF-9E63-341B865C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8</a:t>
            </a:fld>
            <a:endParaRPr lang="en-AU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7FF8015-7DBF-453A-B5FB-1CD44084E41F}"/>
                  </a:ext>
                </a:extLst>
              </p:cNvPr>
              <p:cNvSpPr txBox="1"/>
              <p:nvPr/>
            </p:nvSpPr>
            <p:spPr>
              <a:xfrm>
                <a:off x="3175421" y="1042920"/>
                <a:ext cx="5841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7FF8015-7DBF-453A-B5FB-1CD44084E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21" y="1042920"/>
                <a:ext cx="5841157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Une image contenant photo, jeu, lumière, suspendu&#10;&#10;Description générée automatiquement">
            <a:extLst>
              <a:ext uri="{FF2B5EF4-FFF2-40B4-BE49-F238E27FC236}">
                <a16:creationId xmlns:a16="http://schemas.microsoft.com/office/drawing/2014/main" id="{AADE583A-4527-4D7C-B787-4A12A6537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16" y="1945492"/>
            <a:ext cx="8654568" cy="2788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E2C5C10-E6C9-4FE1-8090-FEBEB7001198}"/>
                  </a:ext>
                </a:extLst>
              </p:cNvPr>
              <p:cNvSpPr txBox="1"/>
              <p:nvPr/>
            </p:nvSpPr>
            <p:spPr>
              <a:xfrm>
                <a:off x="2509998" y="2325521"/>
                <a:ext cx="563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E2C5C10-E6C9-4FE1-8090-FEBEB700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98" y="2325521"/>
                <a:ext cx="563359" cy="369332"/>
              </a:xfrm>
              <a:prstGeom prst="rect">
                <a:avLst/>
              </a:prstGeom>
              <a:blipFill>
                <a:blip r:embed="rId7"/>
                <a:stretch>
                  <a:fillRect l="-11957" r="-217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B84494-9CF9-4D03-9C37-5433D2CAB417}"/>
                  </a:ext>
                </a:extLst>
              </p:cNvPr>
              <p:cNvSpPr txBox="1"/>
              <p:nvPr/>
            </p:nvSpPr>
            <p:spPr>
              <a:xfrm>
                <a:off x="3983238" y="2169063"/>
                <a:ext cx="4124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B84494-9CF9-4D03-9C37-5433D2CAB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38" y="2169063"/>
                <a:ext cx="412484" cy="369332"/>
              </a:xfrm>
              <a:prstGeom prst="rect">
                <a:avLst/>
              </a:prstGeom>
              <a:blipFill>
                <a:blip r:embed="rId8"/>
                <a:stretch>
                  <a:fillRect l="-16176" r="-588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7B5393B-B4AA-4AED-B43E-D1E6F569F674}"/>
                  </a:ext>
                </a:extLst>
              </p:cNvPr>
              <p:cNvSpPr txBox="1"/>
              <p:nvPr/>
            </p:nvSpPr>
            <p:spPr>
              <a:xfrm>
                <a:off x="2569300" y="3385652"/>
                <a:ext cx="414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7B5393B-B4AA-4AED-B43E-D1E6F569F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00" y="3385652"/>
                <a:ext cx="414280" cy="369332"/>
              </a:xfrm>
              <a:prstGeom prst="rect">
                <a:avLst/>
              </a:prstGeom>
              <a:blipFill>
                <a:blip r:embed="rId9"/>
                <a:stretch>
                  <a:fillRect l="-16176" r="-294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FFF13F73-9032-4E38-AAD1-EBF8D3D39A10}"/>
              </a:ext>
            </a:extLst>
          </p:cNvPr>
          <p:cNvSpPr txBox="1"/>
          <p:nvPr/>
        </p:nvSpPr>
        <p:spPr>
          <a:xfrm>
            <a:off x="1855957" y="3977105"/>
            <a:ext cx="18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Side Information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D64C3BC-D551-42E0-A1C4-034DAFE08258}"/>
              </a:ext>
            </a:extLst>
          </p:cNvPr>
          <p:cNvSpPr txBox="1"/>
          <p:nvPr/>
        </p:nvSpPr>
        <p:spPr>
          <a:xfrm>
            <a:off x="1252325" y="2043915"/>
            <a:ext cx="187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E7A01C-29AE-489C-8984-59455753A1D7}"/>
              </a:ext>
            </a:extLst>
          </p:cNvPr>
          <p:cNvSpPr txBox="1"/>
          <p:nvPr/>
        </p:nvSpPr>
        <p:spPr>
          <a:xfrm>
            <a:off x="8473957" y="3961716"/>
            <a:ext cx="187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7826A8D-AD4C-43EA-8181-D2BA07DAD269}"/>
                  </a:ext>
                </a:extLst>
              </p:cNvPr>
              <p:cNvSpPr txBox="1"/>
              <p:nvPr/>
            </p:nvSpPr>
            <p:spPr>
              <a:xfrm>
                <a:off x="4657533" y="2619088"/>
                <a:ext cx="664715" cy="44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7826A8D-AD4C-43EA-8181-D2BA07DAD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33" y="2619088"/>
                <a:ext cx="664715" cy="442878"/>
              </a:xfrm>
              <a:prstGeom prst="rect">
                <a:avLst/>
              </a:prstGeom>
              <a:blipFill>
                <a:blip r:embed="rId10"/>
                <a:stretch>
                  <a:fillRect t="-4167" r="-12844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D292066D-A51F-402C-AD91-FB0FEC060C86}"/>
              </a:ext>
            </a:extLst>
          </p:cNvPr>
          <p:cNvSpPr txBox="1"/>
          <p:nvPr/>
        </p:nvSpPr>
        <p:spPr>
          <a:xfrm>
            <a:off x="4657532" y="2281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9C025C1-7F3C-47BA-A28C-D4DFA8CC9E75}"/>
                  </a:ext>
                </a:extLst>
              </p:cNvPr>
              <p:cNvSpPr txBox="1"/>
              <p:nvPr/>
            </p:nvSpPr>
            <p:spPr>
              <a:xfrm>
                <a:off x="4657533" y="3930624"/>
                <a:ext cx="664715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9C025C1-7F3C-47BA-A28C-D4DFA8CC9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33" y="3930624"/>
                <a:ext cx="664715" cy="463140"/>
              </a:xfrm>
              <a:prstGeom prst="rect">
                <a:avLst/>
              </a:prstGeom>
              <a:blipFill>
                <a:blip r:embed="rId11"/>
                <a:stretch>
                  <a:fillRect t="-3947" r="-11927"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431964C6-8D94-43B9-9308-C4628CF78C93}"/>
              </a:ext>
            </a:extLst>
          </p:cNvPr>
          <p:cNvSpPr txBox="1"/>
          <p:nvPr/>
        </p:nvSpPr>
        <p:spPr>
          <a:xfrm>
            <a:off x="4657532" y="35934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44BEC22-35CC-41A7-BA5D-ED91DFBE6602}"/>
                  </a:ext>
                </a:extLst>
              </p:cNvPr>
              <p:cNvSpPr txBox="1"/>
              <p:nvPr/>
            </p:nvSpPr>
            <p:spPr>
              <a:xfrm>
                <a:off x="5986137" y="3777050"/>
                <a:ext cx="12264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44BEC22-35CC-41A7-BA5D-ED91DFBE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37" y="3777050"/>
                <a:ext cx="1226498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0AA1A9FC-874F-4DD9-B93F-D7104F4A1991}"/>
              </a:ext>
            </a:extLst>
          </p:cNvPr>
          <p:cNvSpPr txBox="1"/>
          <p:nvPr/>
        </p:nvSpPr>
        <p:spPr>
          <a:xfrm>
            <a:off x="6053360" y="2295923"/>
            <a:ext cx="122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Raw</a:t>
            </a:r>
          </a:p>
          <a:p>
            <a:r>
              <a:rPr lang="en-GB" dirty="0"/>
              <a:t>Numbers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8E1CBF9-F6F2-4756-83A6-DFDCD9AF463B}"/>
              </a:ext>
            </a:extLst>
          </p:cNvPr>
          <p:cNvSpPr txBox="1"/>
          <p:nvPr/>
        </p:nvSpPr>
        <p:spPr>
          <a:xfrm>
            <a:off x="7475136" y="2372403"/>
            <a:ext cx="122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Extraction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BB38514-9F4A-4A82-A88E-13818473932A}"/>
              </a:ext>
            </a:extLst>
          </p:cNvPr>
          <p:cNvSpPr txBox="1"/>
          <p:nvPr/>
        </p:nvSpPr>
        <p:spPr>
          <a:xfrm>
            <a:off x="9056156" y="2295650"/>
            <a:ext cx="122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Secure</a:t>
            </a:r>
          </a:p>
          <a:p>
            <a:r>
              <a:rPr lang="en-GB" dirty="0"/>
              <a:t>Numbers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1B143FDF-1B56-406C-8150-0AE359BE01C9}"/>
              </a:ext>
            </a:extLst>
          </p:cNvPr>
          <p:cNvSpPr txBox="1">
            <a:spLocks/>
          </p:cNvSpPr>
          <p:nvPr/>
        </p:nvSpPr>
        <p:spPr bwMode="auto">
          <a:xfrm>
            <a:off x="1415480" y="5020894"/>
            <a:ext cx="8795320" cy="21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Assumptions: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Trusted measurement device (untrusted classical noise)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I.I.D. and bounded source (untrusted)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6416941-6E2E-4DBF-A4A0-EFE6F66B281D}"/>
                  </a:ext>
                </a:extLst>
              </p:cNvPr>
              <p:cNvSpPr txBox="1"/>
              <p:nvPr/>
            </p:nvSpPr>
            <p:spPr>
              <a:xfrm>
                <a:off x="2371784" y="1042920"/>
                <a:ext cx="7363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6416941-6E2E-4DBF-A4A0-EFE6F66B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84" y="1042920"/>
                <a:ext cx="736315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51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37"/>
    </mc:Choice>
    <mc:Fallback xmlns="">
      <p:transition spd="slow" advTm="153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8085" x="6913563" y="4629150"/>
          <p14:tracePt t="8092" x="6877050" y="4592638"/>
          <p14:tracePt t="8100" x="6794500" y="4529138"/>
          <p14:tracePt t="8107" x="6767513" y="4492625"/>
          <p14:tracePt t="8114" x="6684963" y="4456113"/>
          <p14:tracePt t="8122" x="6648450" y="4410075"/>
          <p14:tracePt t="8128" x="6529388" y="4337050"/>
          <p14:tracePt t="8136" x="6429375" y="4264025"/>
          <p14:tracePt t="8144" x="6346825" y="4210050"/>
          <p14:tracePt t="8151" x="6246813" y="4137025"/>
          <p14:tracePt t="8158" x="6191250" y="4081463"/>
          <p14:tracePt t="8165" x="6118225" y="4044950"/>
          <p14:tracePt t="8172" x="6081713" y="4000500"/>
          <p14:tracePt t="8180" x="6000750" y="3954463"/>
          <p14:tracePt t="8187" x="5964238" y="3935413"/>
          <p14:tracePt t="8195" x="5881688" y="3898900"/>
          <p14:tracePt t="8202" x="5818188" y="3862388"/>
          <p14:tracePt t="8209" x="5716588" y="3835400"/>
          <p14:tracePt t="8217" x="5643563" y="3808413"/>
          <p14:tracePt t="8225" x="5597525" y="3779838"/>
          <p14:tracePt t="8231" x="5534025" y="3771900"/>
          <p14:tracePt t="8239" x="5487988" y="3752850"/>
          <p14:tracePt t="8245" x="5461000" y="3743325"/>
          <p14:tracePt t="8253" x="5434013" y="3725863"/>
          <p14:tracePt t="8260" x="5387975" y="3716338"/>
          <p14:tracePt t="8268" x="5360988" y="3706813"/>
          <p14:tracePt t="8275" x="5324475" y="3698875"/>
          <p14:tracePt t="8282" x="5287963" y="3679825"/>
          <p14:tracePt t="8291" x="5251450" y="3670300"/>
          <p14:tracePt t="8297" x="5224463" y="3643313"/>
          <p14:tracePt t="8304" x="5151438" y="3633788"/>
          <p14:tracePt t="8312" x="5122863" y="3625850"/>
          <p14:tracePt t="8319" x="5049838" y="3625850"/>
          <p14:tracePt t="8326" x="5032375" y="3625850"/>
          <p14:tracePt t="8333" x="5005388" y="3616325"/>
          <p14:tracePt t="8342" x="4968875" y="3606800"/>
          <p14:tracePt t="8348" x="4903788" y="3589338"/>
          <p14:tracePt t="8355" x="4830763" y="3579813"/>
          <p14:tracePt t="8362" x="4767263" y="3570288"/>
          <p14:tracePt t="8370" x="4667250" y="3524250"/>
          <p14:tracePt t="8377" x="4594225" y="3516313"/>
          <p14:tracePt t="8384" x="4538663" y="3516313"/>
          <p14:tracePt t="8392" x="4438650" y="3497263"/>
          <p14:tracePt t="8399" x="4411663" y="3487738"/>
          <p14:tracePt t="8408" x="4402138" y="3487738"/>
          <p14:tracePt t="8413" x="4392613" y="3487738"/>
          <p14:tracePt t="11665" x="4392613" y="3479800"/>
          <p14:tracePt t="11671" x="4402138" y="3470275"/>
          <p14:tracePt t="11679" x="4429125" y="3443288"/>
          <p14:tracePt t="11686" x="4448175" y="3387725"/>
          <p14:tracePt t="11693" x="4529138" y="3314700"/>
          <p14:tracePt t="11701" x="4638675" y="3178175"/>
          <p14:tracePt t="11708" x="4730750" y="3078163"/>
          <p14:tracePt t="11715" x="4857750" y="2986088"/>
          <p14:tracePt t="11723" x="4968875" y="2894013"/>
          <p14:tracePt t="11730" x="5049838" y="2840038"/>
          <p14:tracePt t="11737" x="5151438" y="2757488"/>
          <p14:tracePt t="11745" x="5214938" y="2703513"/>
          <p14:tracePt t="11751" x="5268913" y="2620963"/>
          <p14:tracePt t="11759" x="5305425" y="2557463"/>
          <p14:tracePt t="11767" x="5341938" y="2492375"/>
          <p14:tracePt t="11774" x="5370513" y="2447925"/>
          <p14:tracePt t="11781" x="5397500" y="2382838"/>
          <p14:tracePt t="11789" x="5414963" y="2365375"/>
          <p14:tracePt t="11795" x="5434013" y="2338388"/>
          <p14:tracePt t="11803" x="5451475" y="2319338"/>
          <p14:tracePt t="11810" x="5461000" y="2309813"/>
          <p14:tracePt t="11817" x="5470525" y="2282825"/>
          <p14:tracePt t="11825" x="5480050" y="2265363"/>
          <p14:tracePt t="11832" x="5487988" y="2255838"/>
          <p14:tracePt t="11839" x="5497513" y="2246313"/>
          <p14:tracePt t="11846" x="5497513" y="2236788"/>
          <p14:tracePt t="11854" x="5497513" y="2228850"/>
          <p14:tracePt t="11876" x="5497513" y="2209800"/>
          <p14:tracePt t="11883" x="5497513" y="2200275"/>
          <p14:tracePt t="11906" x="5497513" y="2192338"/>
          <p14:tracePt t="11934" x="5497513" y="2182813"/>
          <p14:tracePt t="11949" x="5487988" y="2182813"/>
          <p14:tracePt t="11956" x="5480050" y="2182813"/>
          <p14:tracePt t="11963" x="5470525" y="2173288"/>
          <p14:tracePt t="11971" x="5470525" y="2163763"/>
          <p14:tracePt t="11992" x="5461000" y="2163763"/>
          <p14:tracePt t="11993" x="5443538" y="2155825"/>
          <p14:tracePt t="12000" x="5424488" y="2136775"/>
          <p14:tracePt t="12008" x="5407025" y="2090738"/>
          <p14:tracePt t="12015" x="5387975" y="2054225"/>
          <p14:tracePt t="12022" x="5334000" y="2000250"/>
          <p14:tracePt t="12030" x="5314950" y="1963738"/>
          <p14:tracePt t="12037" x="5278438" y="1917700"/>
          <p14:tracePt t="12044" x="5251450" y="1871663"/>
          <p14:tracePt t="12051" x="5195888" y="1835150"/>
          <p14:tracePt t="12058" x="5168900" y="1817688"/>
          <p14:tracePt t="12066" x="5095875" y="1789113"/>
          <p14:tracePt t="12075" x="5068888" y="1762125"/>
          <p14:tracePt t="12080" x="4986338" y="1735138"/>
          <p14:tracePt t="12087" x="4959350" y="1708150"/>
          <p14:tracePt t="12095" x="4857750" y="1679575"/>
          <p14:tracePt t="12103" x="4830763" y="1643063"/>
          <p14:tracePt t="12109" x="4767263" y="1635125"/>
          <p14:tracePt t="12117" x="4721225" y="1625600"/>
          <p14:tracePt t="12125" x="4694238" y="1616075"/>
          <p14:tracePt t="12131" x="4667250" y="1606550"/>
          <p14:tracePt t="12139" x="4621213" y="1589088"/>
          <p14:tracePt t="12146" x="4594225" y="1579563"/>
          <p14:tracePt t="12154" x="4565650" y="1579563"/>
          <p14:tracePt t="12160" x="4529138" y="1579563"/>
          <p14:tracePt t="12168" x="4502150" y="1579563"/>
          <p14:tracePt t="12175" x="4465638" y="1579563"/>
          <p14:tracePt t="12183" x="4429125" y="1579563"/>
          <p14:tracePt t="12197" x="4375150" y="1616075"/>
          <p14:tracePt t="12204" x="4329113" y="1625600"/>
          <p14:tracePt t="12219" x="4319588" y="1625600"/>
          <p14:tracePt t="14827" x="4319588" y="1616075"/>
          <p14:tracePt t="14835" x="4319588" y="1606550"/>
          <p14:tracePt t="14841" x="4319588" y="1598613"/>
          <p14:tracePt t="14856" x="4319588" y="1589088"/>
          <p14:tracePt t="14871" x="4319588" y="1579563"/>
          <p14:tracePt t="14922" x="4310063" y="1579563"/>
          <p14:tracePt t="14936" x="4310063" y="1570038"/>
          <p14:tracePt t="14943" x="4302125" y="1570038"/>
          <p14:tracePt t="14966" x="4292600" y="1570038"/>
          <p14:tracePt t="14980" x="4283075" y="1570038"/>
          <p14:tracePt t="14988" x="4273550" y="1570038"/>
          <p14:tracePt t="15017" x="4265613" y="1570038"/>
          <p14:tracePt t="15097" x="4265613" y="1579563"/>
          <p14:tracePt t="15886" x="4256088" y="1579563"/>
          <p14:tracePt t="15900" x="4246563" y="1570038"/>
          <p14:tracePt t="15915" x="4246563" y="1552575"/>
          <p14:tracePt t="15929" x="4237038" y="1543050"/>
          <p14:tracePt t="15944" x="4237038" y="1533525"/>
          <p14:tracePt t="15959" x="4229100" y="1533525"/>
          <p14:tracePt t="15988" x="4219575" y="1533525"/>
          <p14:tracePt t="16514" x="4356100" y="1533525"/>
          <p14:tracePt t="16522" x="4484688" y="1543050"/>
          <p14:tracePt t="16529" x="4684713" y="1562100"/>
          <p14:tracePt t="16536" x="4767263" y="1579563"/>
          <p14:tracePt t="16543" x="4986338" y="1589088"/>
          <p14:tracePt t="16551" x="5122863" y="1606550"/>
          <p14:tracePt t="16559" x="5278438" y="1606550"/>
          <p14:tracePt t="16565" x="5378450" y="1616075"/>
          <p14:tracePt t="16572" x="5543550" y="1635125"/>
          <p14:tracePt t="16579" x="5626100" y="1662113"/>
          <p14:tracePt t="16587" x="5789613" y="1679575"/>
          <p14:tracePt t="16594" x="5881688" y="1689100"/>
          <p14:tracePt t="16601" x="6008688" y="1708150"/>
          <p14:tracePt t="16609" x="6081713" y="1716088"/>
          <p14:tracePt t="16616" x="6164263" y="1716088"/>
          <p14:tracePt t="16625" x="6256338" y="1725613"/>
          <p14:tracePt t="16631" x="6310313" y="1744663"/>
          <p14:tracePt t="16639" x="6392863" y="1744663"/>
          <p14:tracePt t="16645" x="6465888" y="1744663"/>
          <p14:tracePt t="16652" x="6521450" y="1744663"/>
          <p14:tracePt t="16660" x="6575425" y="1744663"/>
          <p14:tracePt t="16668" x="6602413" y="1744663"/>
          <p14:tracePt t="16675" x="6648450" y="1744663"/>
          <p14:tracePt t="16682" x="6675438" y="1744663"/>
          <p14:tracePt t="16690" x="6694488" y="1744663"/>
          <p14:tracePt t="16697" x="6704013" y="1744663"/>
          <p14:tracePt t="16704" x="6711950" y="1744663"/>
          <p14:tracePt t="16726" x="6721475" y="1735138"/>
          <p14:tracePt t="16740" x="6731000" y="1725613"/>
          <p14:tracePt t="16747" x="6740525" y="1716088"/>
          <p14:tracePt t="16755" x="6740525" y="1708150"/>
          <p14:tracePt t="16762" x="6740525" y="1689100"/>
          <p14:tracePt t="16770" x="6740525" y="1671638"/>
          <p14:tracePt t="16777" x="6740525" y="1662113"/>
          <p14:tracePt t="16784" x="6721475" y="1643063"/>
          <p14:tracePt t="16792" x="6694488" y="1625600"/>
          <p14:tracePt t="16799" x="6648450" y="1616075"/>
          <p14:tracePt t="16806" x="6638925" y="1616075"/>
          <p14:tracePt t="16813" x="6594475" y="1589088"/>
          <p14:tracePt t="16820" x="6548438" y="1579563"/>
          <p14:tracePt t="16828" x="6521450" y="1570038"/>
          <p14:tracePt t="16835" x="6502400" y="1570038"/>
          <p14:tracePt t="16843" x="6475413" y="1570038"/>
          <p14:tracePt t="16850" x="6446838" y="1570038"/>
          <p14:tracePt t="16859" x="6429375" y="1570038"/>
          <p14:tracePt t="16864" x="6392863" y="1579563"/>
          <p14:tracePt t="16872" x="6383338" y="1579563"/>
          <p14:tracePt t="16879" x="6365875" y="1579563"/>
          <p14:tracePt t="16886" x="6329363" y="1579563"/>
          <p14:tracePt t="16901" x="6310313" y="1579563"/>
          <p14:tracePt t="16909" x="6300788" y="1579563"/>
          <p14:tracePt t="16915" x="6292850" y="1579563"/>
          <p14:tracePt t="16923" x="6273800" y="1579563"/>
          <p14:tracePt t="16930" x="6256338" y="1579563"/>
          <p14:tracePt t="16937" x="6237288" y="1570038"/>
          <p14:tracePt t="16945" x="6227763" y="1562100"/>
          <p14:tracePt t="16952" x="6219825" y="1562100"/>
          <p14:tracePt t="16960" x="6219825" y="1552575"/>
          <p14:tracePt t="16967" x="6210300" y="1552575"/>
          <p14:tracePt t="16988" x="6210300" y="1543050"/>
          <p14:tracePt t="17004" x="6210300" y="1525588"/>
          <p14:tracePt t="17018" x="6210300" y="1516063"/>
          <p14:tracePt t="17027" x="6219825" y="1516063"/>
          <p14:tracePt t="17033" x="6227763" y="1516063"/>
          <p14:tracePt t="17041" x="6237288" y="1516063"/>
          <p14:tracePt t="17047" x="6246813" y="1506538"/>
          <p14:tracePt t="17055" x="6256338" y="1506538"/>
          <p14:tracePt t="17061" x="6264275" y="1497013"/>
          <p14:tracePt t="17069" x="6273800" y="1497013"/>
          <p14:tracePt t="17076" x="6283325" y="1489075"/>
          <p14:tracePt t="17113" x="6283325" y="1479550"/>
          <p14:tracePt t="17120" x="6264275" y="1470025"/>
          <p14:tracePt t="17127" x="6256338" y="1470025"/>
          <p14:tracePt t="17135" x="6227763" y="1460500"/>
          <p14:tracePt t="17143" x="6219825" y="1460500"/>
          <p14:tracePt t="17149" x="6200775" y="1460500"/>
          <p14:tracePt t="17157" x="6183313" y="1460500"/>
          <p14:tracePt t="17164" x="6164263" y="1460500"/>
          <p14:tracePt t="17171" x="6146800" y="1460500"/>
          <p14:tracePt t="17179" x="6137275" y="1460500"/>
          <p14:tracePt t="17185" x="6127750" y="1460500"/>
          <p14:tracePt t="17193" x="6118225" y="1470025"/>
          <p14:tracePt t="17200" x="6110288" y="1479550"/>
          <p14:tracePt t="17209" x="6100763" y="1479550"/>
          <p14:tracePt t="17215" x="6091238" y="1489075"/>
          <p14:tracePt t="17222" x="6091238" y="1497013"/>
          <p14:tracePt t="17237" x="6081713" y="1506538"/>
          <p14:tracePt t="17244" x="6073775" y="1506538"/>
          <p14:tracePt t="17252" x="6073775" y="1525588"/>
          <p14:tracePt t="17260" x="6073775" y="1533525"/>
          <p14:tracePt t="17266" x="6064250" y="1543050"/>
          <p14:tracePt t="17310" x="6081713" y="1533525"/>
          <p14:tracePt t="17317" x="6110288" y="1516063"/>
          <p14:tracePt t="17324" x="6146800" y="1497013"/>
          <p14:tracePt t="17332" x="6173788" y="1489075"/>
          <p14:tracePt t="17339" x="6219825" y="1470025"/>
          <p14:tracePt t="17346" x="6246813" y="1470025"/>
          <p14:tracePt t="17353" x="6273800" y="1460500"/>
          <p14:tracePt t="17361" x="6319838" y="1452563"/>
          <p14:tracePt t="17369" x="6337300" y="1452563"/>
          <p14:tracePt t="17376" x="6356350" y="1452563"/>
          <p14:tracePt t="17383" x="6365875" y="1452563"/>
          <p14:tracePt t="17390" x="6373813" y="1452563"/>
          <p14:tracePt t="17456" x="6365875" y="1452563"/>
          <p14:tracePt t="17463" x="6346825" y="1452563"/>
          <p14:tracePt t="17471" x="6300788" y="1452563"/>
          <p14:tracePt t="17485" x="6237288" y="1452563"/>
          <p14:tracePt t="17493" x="6210300" y="1460500"/>
          <p14:tracePt t="17500" x="6173788" y="1479550"/>
          <p14:tracePt t="17508" x="6154738" y="1497013"/>
          <p14:tracePt t="17514" x="6146800" y="1497013"/>
          <p14:tracePt t="17522" x="6127750" y="1525588"/>
          <p14:tracePt t="17530" x="6110288" y="1533525"/>
          <p14:tracePt t="17537" x="6100763" y="1543050"/>
          <p14:tracePt t="17544" x="6100763" y="1552575"/>
          <p14:tracePt t="17551" x="6091238" y="1562100"/>
          <p14:tracePt t="17559" x="6081713" y="1570038"/>
          <p14:tracePt t="17566" x="6073775" y="1579563"/>
          <p14:tracePt t="17573" x="6064250" y="1589088"/>
          <p14:tracePt t="17580" x="6054725" y="1589088"/>
          <p14:tracePt t="17587" x="6045200" y="1589088"/>
          <p14:tracePt t="20056" x="6054725" y="1579563"/>
          <p14:tracePt t="20063" x="6064250" y="1579563"/>
          <p14:tracePt t="20078" x="6073775" y="1579563"/>
          <p14:tracePt t="20085" x="6081713" y="1579563"/>
          <p14:tracePt t="20093" x="6091238" y="1570038"/>
          <p14:tracePt t="20107" x="6100763" y="1570038"/>
          <p14:tracePt t="20114" x="6110288" y="1570038"/>
          <p14:tracePt t="20122" x="6127750" y="1562100"/>
          <p14:tracePt t="20129" x="6137275" y="1552575"/>
          <p14:tracePt t="20137" x="6146800" y="1552575"/>
          <p14:tracePt t="20144" x="6154738" y="1552575"/>
          <p14:tracePt t="20151" x="6164263" y="1543050"/>
          <p14:tracePt t="20159" x="6173788" y="1543050"/>
          <p14:tracePt t="20166" x="6183313" y="1543050"/>
          <p14:tracePt t="20180" x="6191250" y="1533525"/>
          <p14:tracePt t="20276" x="6183313" y="1533525"/>
          <p14:tracePt t="20282" x="6173788" y="1533525"/>
          <p14:tracePt t="20290" x="6164263" y="1533525"/>
          <p14:tracePt t="20305" x="6154738" y="1533525"/>
          <p14:tracePt t="20312" x="6146800" y="1533525"/>
          <p14:tracePt t="20320" x="6137275" y="1533525"/>
          <p14:tracePt t="20327" x="6118225" y="1533525"/>
          <p14:tracePt t="20333" x="6110288" y="1533525"/>
          <p14:tracePt t="20348" x="6100763" y="1533525"/>
          <p14:tracePt t="20355" x="6091238" y="1533525"/>
          <p14:tracePt t="20363" x="6091238" y="1543050"/>
          <p14:tracePt t="20882" x="6073775" y="1562100"/>
          <p14:tracePt t="20889" x="6054725" y="1579563"/>
          <p14:tracePt t="20896" x="6018213" y="1606550"/>
          <p14:tracePt t="20904" x="5954713" y="1625600"/>
          <p14:tracePt t="20911" x="5891213" y="1625600"/>
          <p14:tracePt t="20918" x="5781675" y="1671638"/>
          <p14:tracePt t="20926" x="5670550" y="1671638"/>
          <p14:tracePt t="20932" x="5524500" y="1689100"/>
          <p14:tracePt t="20940" x="5461000" y="1689100"/>
          <p14:tracePt t="20948" x="5351463" y="1689100"/>
          <p14:tracePt t="20955" x="5241925" y="1689100"/>
          <p14:tracePt t="20962" x="5095875" y="1689100"/>
          <p14:tracePt t="20978" x="4876800" y="1689100"/>
          <p14:tracePt t="20983" x="4821238" y="1679575"/>
          <p14:tracePt t="20993" x="4748213" y="1679575"/>
          <p14:tracePt t="20999" x="4667250" y="1643063"/>
          <p14:tracePt t="21006" x="4594225" y="1643063"/>
          <p14:tracePt t="21013" x="4529138" y="1643063"/>
          <p14:tracePt t="21020" x="4456113" y="1625600"/>
          <p14:tracePt t="21028" x="4429125" y="1616075"/>
          <p14:tracePt t="21035" x="4383088" y="1616075"/>
          <p14:tracePt t="21043" x="4356100" y="1606550"/>
          <p14:tracePt t="21050" x="4329113" y="1606550"/>
          <p14:tracePt t="21057" x="4310063" y="1598613"/>
          <p14:tracePt t="21064" x="4283075" y="1598613"/>
          <p14:tracePt t="21071" x="4273550" y="1598613"/>
          <p14:tracePt t="21079" x="4265613" y="1598613"/>
          <p14:tracePt t="21087" x="4256088" y="1598613"/>
          <p14:tracePt t="21093" x="4246563" y="1598613"/>
          <p14:tracePt t="21100" x="4237038" y="1598613"/>
          <p14:tracePt t="21115" x="4229100" y="1598613"/>
          <p14:tracePt t="21122" x="4229100" y="1589088"/>
          <p14:tracePt t="21144" x="4229100" y="1579563"/>
          <p14:tracePt t="21174" x="4229100" y="1570038"/>
          <p14:tracePt t="21181" x="4237038" y="1562100"/>
          <p14:tracePt t="21188" x="4246563" y="1562100"/>
          <p14:tracePt t="21196" x="4256088" y="1552575"/>
          <p14:tracePt t="21203" x="4265613" y="1543050"/>
          <p14:tracePt t="21211" x="4273550" y="1543050"/>
          <p14:tracePt t="21226" x="4292600" y="1543050"/>
          <p14:tracePt t="21232" x="4302125" y="1543050"/>
          <p14:tracePt t="22057" x="4310063" y="1543050"/>
          <p14:tracePt t="22073" x="4319588" y="1543050"/>
          <p14:tracePt t="22086" x="4329113" y="1543050"/>
          <p14:tracePt t="22153" x="4338638" y="1543050"/>
          <p14:tracePt t="22948" x="4375150" y="1552575"/>
          <p14:tracePt t="22955" x="4411663" y="1562100"/>
          <p14:tracePt t="22963" x="4475163" y="1579563"/>
          <p14:tracePt t="22976" x="4502150" y="1589088"/>
          <p14:tracePt t="22978" x="4557713" y="1598613"/>
          <p14:tracePt t="22985" x="4594225" y="1606550"/>
          <p14:tracePt t="22993" x="4621213" y="1616075"/>
          <p14:tracePt t="23000" x="4648200" y="1643063"/>
          <p14:tracePt t="23007" x="4684713" y="1652588"/>
          <p14:tracePt t="23014" x="4711700" y="1671638"/>
          <p14:tracePt t="23021" x="4748213" y="1679575"/>
          <p14:tracePt t="23028" x="4794250" y="1698625"/>
          <p14:tracePt t="23036" x="4840288" y="1725613"/>
          <p14:tracePt t="23043" x="4922838" y="1752600"/>
          <p14:tracePt t="23051" x="5022850" y="1781175"/>
          <p14:tracePt t="23060" x="5078413" y="1808163"/>
          <p14:tracePt t="23065" x="5178425" y="1844675"/>
          <p14:tracePt t="23073" x="5251450" y="1862138"/>
          <p14:tracePt t="23080" x="5351463" y="1898650"/>
          <p14:tracePt t="23087" x="5451475" y="1927225"/>
          <p14:tracePt t="23094" x="5534025" y="1973263"/>
          <p14:tracePt t="23102" x="5626100" y="1981200"/>
          <p14:tracePt t="23110" x="5708650" y="2009775"/>
          <p14:tracePt t="23117" x="5762625" y="2036763"/>
          <p14:tracePt t="23124" x="5826125" y="2046288"/>
          <p14:tracePt t="23131" x="5854700" y="2054225"/>
          <p14:tracePt t="23138" x="5899150" y="2054225"/>
          <p14:tracePt t="23145" x="5954713" y="2063750"/>
          <p14:tracePt t="23153" x="5991225" y="2063750"/>
          <p14:tracePt t="23161" x="6064250" y="2063750"/>
          <p14:tracePt t="23168" x="6118225" y="2063750"/>
          <p14:tracePt t="23176" x="6210300" y="2063750"/>
          <p14:tracePt t="23182" x="6283325" y="2063750"/>
          <p14:tracePt t="23189" x="6356350" y="2063750"/>
          <p14:tracePt t="23197" x="6483350" y="2063750"/>
          <p14:tracePt t="23204" x="6565900" y="2063750"/>
          <p14:tracePt t="23211" x="6721475" y="2063750"/>
          <p14:tracePt t="23218" x="6804025" y="2063750"/>
          <p14:tracePt t="23226" x="6931025" y="2063750"/>
          <p14:tracePt t="23233" x="7023100" y="2063750"/>
          <p14:tracePt t="23240" x="7113588" y="2063750"/>
          <p14:tracePt t="23248" x="7242175" y="2036763"/>
          <p14:tracePt t="23255" x="7305675" y="1990725"/>
          <p14:tracePt t="23262" x="7443788" y="1981200"/>
          <p14:tracePt t="23269" x="7516813" y="1963738"/>
          <p14:tracePt t="23277" x="7597775" y="1944688"/>
          <p14:tracePt t="23284" x="7670800" y="1917700"/>
          <p14:tracePt t="23293" x="7735888" y="1898650"/>
          <p14:tracePt t="23299" x="7816850" y="1862138"/>
          <p14:tracePt t="23306" x="7853363" y="1854200"/>
          <p14:tracePt t="23313" x="7935913" y="1825625"/>
          <p14:tracePt t="23321" x="7981950" y="1798638"/>
          <p14:tracePt t="23328" x="8054975" y="1789113"/>
          <p14:tracePt t="23336" x="8091488" y="1781175"/>
          <p14:tracePt t="23343" x="8147050" y="1744663"/>
          <p14:tracePt t="23350" x="8191500" y="1735138"/>
          <p14:tracePt t="23357" x="8220075" y="1725613"/>
          <p14:tracePt t="23365" x="8247063" y="1716088"/>
          <p14:tracePt t="23372" x="8293100" y="1689100"/>
          <p14:tracePt t="23380" x="8310563" y="1679575"/>
          <p14:tracePt t="23386" x="8337550" y="1662113"/>
          <p14:tracePt t="23394" x="8374063" y="1643063"/>
          <p14:tracePt t="23401" x="8393113" y="1635125"/>
          <p14:tracePt t="23409" x="8410575" y="1625600"/>
          <p14:tracePt t="23416" x="8439150" y="1606550"/>
          <p14:tracePt t="23423" x="8456613" y="1589088"/>
          <p14:tracePt t="23430" x="8466138" y="1589088"/>
          <p14:tracePt t="23438" x="8475663" y="1579563"/>
          <p14:tracePt t="23445" x="8483600" y="1570038"/>
          <p14:tracePt t="23452" x="8493125" y="1562100"/>
          <p14:tracePt t="23460" x="8493125" y="1552575"/>
          <p14:tracePt t="23467" x="8493125" y="1543050"/>
          <p14:tracePt t="23489" x="8493125" y="1533525"/>
          <p14:tracePt t="23496" x="8493125" y="1525588"/>
          <p14:tracePt t="23503" x="8483600" y="1516063"/>
          <p14:tracePt t="23511" x="8475663" y="1506538"/>
          <p14:tracePt t="23518" x="8466138" y="1506538"/>
          <p14:tracePt t="23526" x="8439150" y="1489075"/>
          <p14:tracePt t="23533" x="8410575" y="1479550"/>
          <p14:tracePt t="23540" x="8383588" y="1479550"/>
          <p14:tracePt t="23547" x="8356600" y="1479550"/>
          <p14:tracePt t="23554" x="8320088" y="1479550"/>
          <p14:tracePt t="23561" x="8293100" y="1479550"/>
          <p14:tracePt t="23569" x="8274050" y="1479550"/>
          <p14:tracePt t="23576" x="8247063" y="1479550"/>
          <p14:tracePt t="23584" x="8220075" y="1479550"/>
          <p14:tracePt t="23591" x="8201025" y="1479550"/>
          <p14:tracePt t="23598" x="8191500" y="1479550"/>
          <p14:tracePt t="23606" x="8174038" y="1479550"/>
          <p14:tracePt t="23613" x="8147050" y="1479550"/>
          <p14:tracePt t="23620" x="8128000" y="1479550"/>
          <p14:tracePt t="23627" x="8118475" y="1479550"/>
          <p14:tracePt t="23635" x="8101013" y="1479550"/>
          <p14:tracePt t="23643" x="8091488" y="1497013"/>
          <p14:tracePt t="23657" x="8072438" y="1497013"/>
          <p14:tracePt t="23664" x="8054975" y="1497013"/>
          <p14:tracePt t="23671" x="8045450" y="1497013"/>
          <p14:tracePt t="23678" x="8035925" y="1497013"/>
          <p14:tracePt t="23686" x="8027988" y="1497013"/>
          <p14:tracePt t="23693" x="8018463" y="1497013"/>
          <p14:tracePt t="23710" x="8008938" y="1497013"/>
          <p14:tracePt t="23715" x="7991475" y="1497013"/>
          <p14:tracePt t="23723" x="7981950" y="1497013"/>
          <p14:tracePt t="23730" x="7972425" y="1497013"/>
          <p14:tracePt t="23737" x="7962900" y="1497013"/>
          <p14:tracePt t="23744" x="7954963" y="1506538"/>
          <p14:tracePt t="23774" x="7945438" y="1506538"/>
          <p14:tracePt t="23832" x="7935913" y="1506538"/>
          <p14:tracePt t="23854" x="7926388" y="1506538"/>
          <p14:tracePt t="23876" x="7918450" y="1506538"/>
          <p14:tracePt t="23883" x="7918450" y="1489075"/>
          <p14:tracePt t="23891" x="7899400" y="1489075"/>
          <p14:tracePt t="23905" x="7889875" y="1489075"/>
          <p14:tracePt t="23919" x="7881938" y="1489075"/>
          <p14:tracePt t="23927" x="7872413" y="1489075"/>
          <p14:tracePt t="23934" x="7862888" y="1489075"/>
          <p14:tracePt t="23943" x="7853363" y="1489075"/>
          <p14:tracePt t="23949" x="7845425" y="1489075"/>
          <p14:tracePt t="23956" x="7835900" y="1489075"/>
          <p14:tracePt t="23963" x="7826375" y="1489075"/>
          <p14:tracePt t="23978" x="7808913" y="1489075"/>
          <p14:tracePt t="23985" x="7799388" y="1489075"/>
          <p14:tracePt t="23993" x="7789863" y="1489075"/>
          <p14:tracePt t="24000" x="7772400" y="1479550"/>
          <p14:tracePt t="24007" x="7762875" y="1479550"/>
          <p14:tracePt t="24022" x="7743825" y="1479550"/>
          <p14:tracePt t="24029" x="7735888" y="1479550"/>
          <p14:tracePt t="24037" x="7726363" y="1479550"/>
          <p14:tracePt t="24044" x="7716838" y="1479550"/>
          <p14:tracePt t="24051" x="7707313" y="1479550"/>
          <p14:tracePt t="24519" x="7716838" y="1479550"/>
          <p14:tracePt t="24525" x="7726363" y="1479550"/>
          <p14:tracePt t="24541" x="7735888" y="1479550"/>
          <p14:tracePt t="24548" x="7743825" y="1479550"/>
          <p14:tracePt t="24555" x="7753350" y="1479550"/>
          <p14:tracePt t="24577" x="7772400" y="1479550"/>
          <p14:tracePt t="24592" x="7780338" y="1479550"/>
          <p14:tracePt t="24599" x="7789863" y="1479550"/>
          <p14:tracePt t="24606" x="7799388" y="1479550"/>
          <p14:tracePt t="24628" x="7808913" y="1479550"/>
          <p14:tracePt t="24701" x="7816850" y="1479550"/>
          <p14:tracePt t="24745" x="7816850" y="1489075"/>
          <p14:tracePt t="24774" x="7816850" y="1497013"/>
          <p14:tracePt t="24833" x="7816850" y="1506538"/>
          <p14:tracePt t="24913" x="7816850" y="1516063"/>
          <p14:tracePt t="24949" x="7808913" y="1516063"/>
          <p14:tracePt t="24957" x="7799388" y="1516063"/>
          <p14:tracePt t="27995" x="7780338" y="1525588"/>
          <p14:tracePt t="28003" x="7753350" y="1533525"/>
          <p14:tracePt t="28010" x="7735888" y="1533525"/>
          <p14:tracePt t="28018" x="7689850" y="1543050"/>
          <p14:tracePt t="28027" x="7670800" y="1552575"/>
          <p14:tracePt t="28032" x="7643813" y="1562100"/>
          <p14:tracePt t="28039" x="7626350" y="1570038"/>
          <p14:tracePt t="28047" x="7580313" y="1579563"/>
          <p14:tracePt t="28054" x="7553325" y="1616075"/>
          <p14:tracePt t="28061" x="7470775" y="1643063"/>
          <p14:tracePt t="28068" x="7407275" y="1662113"/>
          <p14:tracePt t="28077" x="7334250" y="1679575"/>
          <p14:tracePt t="28083" x="7305675" y="1698625"/>
          <p14:tracePt t="28091" x="7215188" y="1725613"/>
          <p14:tracePt t="28098" x="7186613" y="1744663"/>
          <p14:tracePt t="28105" x="7150100" y="1752600"/>
          <p14:tracePt t="28112" x="7113588" y="1762125"/>
          <p14:tracePt t="28119" x="7077075" y="1771650"/>
          <p14:tracePt t="28127" x="7050088" y="1781175"/>
          <p14:tracePt t="28135" x="7023100" y="1789113"/>
          <p14:tracePt t="28143" x="7004050" y="1798638"/>
          <p14:tracePt t="28149" x="6986588" y="1808163"/>
          <p14:tracePt t="28156" x="6967538" y="1808163"/>
          <p14:tracePt t="28163" x="6940550" y="1808163"/>
          <p14:tracePt t="28171" x="6923088" y="1817688"/>
          <p14:tracePt t="28178" x="6886575" y="1817688"/>
          <p14:tracePt t="28185" x="6858000" y="1817688"/>
          <p14:tracePt t="28193" x="6831013" y="1817688"/>
          <p14:tracePt t="28200" x="6804025" y="1817688"/>
          <p14:tracePt t="28208" x="6777038" y="1817688"/>
          <p14:tracePt t="28215" x="6731000" y="1817688"/>
          <p14:tracePt t="28222" x="6711950" y="1817688"/>
          <p14:tracePt t="28229" x="6694488" y="1817688"/>
          <p14:tracePt t="28236" x="6675438" y="1808163"/>
          <p14:tracePt t="28244" x="6648450" y="1798638"/>
          <p14:tracePt t="28251" x="6630988" y="1789113"/>
          <p14:tracePt t="28260" x="6621463" y="1789113"/>
          <p14:tracePt t="28266" x="6602413" y="1781175"/>
          <p14:tracePt t="28273" x="6584950" y="1771650"/>
          <p14:tracePt t="28280" x="6575425" y="1771650"/>
          <p14:tracePt t="28288" x="6548438" y="1771650"/>
          <p14:tracePt t="28295" x="6529388" y="1762125"/>
          <p14:tracePt t="28302" x="6511925" y="1762125"/>
          <p14:tracePt t="28310" x="6483350" y="1752600"/>
          <p14:tracePt t="28317" x="6456363" y="1735138"/>
          <p14:tracePt t="28324" x="6419850" y="1725613"/>
          <p14:tracePt t="28331" x="6402388" y="1716088"/>
          <p14:tracePt t="28339" x="6383338" y="1708150"/>
          <p14:tracePt t="28346" x="6356350" y="1698625"/>
          <p14:tracePt t="28354" x="6346825" y="1698625"/>
          <p14:tracePt t="28360" x="6329363" y="1689100"/>
          <p14:tracePt t="28368" x="6310313" y="1679575"/>
          <p14:tracePt t="28376" x="6300788" y="1679575"/>
          <p14:tracePt t="28383" x="6292850" y="1671638"/>
          <p14:tracePt t="28390" x="6292850" y="1652588"/>
          <p14:tracePt t="28397" x="6273800" y="1652588"/>
          <p14:tracePt t="28404" x="6273800" y="1625600"/>
          <p14:tracePt t="28412" x="6264275" y="1616075"/>
          <p14:tracePt t="28419" x="6264275" y="1606550"/>
          <p14:tracePt t="28427" x="6256338" y="1598613"/>
          <p14:tracePt t="28434" x="6256338" y="1589088"/>
          <p14:tracePt t="28449" x="6256338" y="1579563"/>
          <p14:tracePt t="28456" x="6256338" y="1570038"/>
          <p14:tracePt t="28463" x="6246813" y="1570038"/>
          <p14:tracePt t="28470" x="6237288" y="1562100"/>
          <p14:tracePt t="28478" x="6227763" y="1552575"/>
          <p14:tracePt t="28494" x="6219825" y="1552575"/>
          <p14:tracePt t="28500" x="6219825" y="1543050"/>
          <p14:tracePt t="28507" x="6210300" y="1543050"/>
          <p14:tracePt t="28521" x="6200775" y="1533525"/>
          <p14:tracePt t="28528" x="6183313" y="1533525"/>
          <p14:tracePt t="28550" x="6173788" y="1533525"/>
          <p14:tracePt t="28580" x="6164263" y="1533525"/>
          <p14:tracePt t="28631" x="6154738" y="1533525"/>
          <p14:tracePt t="28638" x="6146800" y="1533525"/>
          <p14:tracePt t="28667" x="6137275" y="1533525"/>
          <p14:tracePt t="30493" x="6064250" y="1533525"/>
          <p14:tracePt t="30501" x="5918200" y="1543050"/>
          <p14:tracePt t="30509" x="5818188" y="1562100"/>
          <p14:tracePt t="30516" x="5708650" y="1570038"/>
          <p14:tracePt t="30523" x="5561013" y="1606550"/>
          <p14:tracePt t="30530" x="5470525" y="1606550"/>
          <p14:tracePt t="30537" x="5268913" y="1616075"/>
          <p14:tracePt t="30545" x="5205413" y="1635125"/>
          <p14:tracePt t="30553" x="5114925" y="1635125"/>
          <p14:tracePt t="30560" x="5041900" y="1652588"/>
          <p14:tracePt t="30567" x="4940300" y="1671638"/>
          <p14:tracePt t="30574" x="4830763" y="1671638"/>
          <p14:tracePt t="30582" x="4740275" y="1671638"/>
          <p14:tracePt t="30589" x="4667250" y="1671638"/>
          <p14:tracePt t="30596" x="4594225" y="1671638"/>
          <p14:tracePt t="30603" x="4565650" y="1671638"/>
          <p14:tracePt t="30610" x="4492625" y="1671638"/>
          <p14:tracePt t="30618" x="4465638" y="1671638"/>
          <p14:tracePt t="30627" x="4438650" y="1671638"/>
          <p14:tracePt t="30633" x="4365625" y="1671638"/>
          <p14:tracePt t="30640" x="4346575" y="1671638"/>
          <p14:tracePt t="30647" x="4319588" y="1643063"/>
          <p14:tracePt t="30654" x="4283075" y="1635125"/>
          <p14:tracePt t="30662" x="4265613" y="1625600"/>
          <p14:tracePt t="30669" x="4256088" y="1616075"/>
          <p14:tracePt t="30683" x="4246563" y="1616075"/>
          <p14:tracePt t="30691" x="4246563" y="1606550"/>
          <p14:tracePt t="30698" x="4246563" y="1598613"/>
          <p14:tracePt t="30734" x="4246563" y="1589088"/>
          <p14:tracePt t="30778" x="4237038" y="1589088"/>
          <p14:tracePt t="30808" x="4237038" y="1579563"/>
          <p14:tracePt t="30823" x="4237038" y="1570038"/>
          <p14:tracePt t="31348" x="4246563" y="1570038"/>
          <p14:tracePt t="31932" x="4237038" y="1570038"/>
          <p14:tracePt t="31947" x="4229100" y="1570038"/>
          <p14:tracePt t="31954" x="4219575" y="1570038"/>
          <p14:tracePt t="31962" x="4219575" y="1579563"/>
          <p14:tracePt t="31969" x="4210050" y="1579563"/>
          <p14:tracePt t="31977" x="4200525" y="1579563"/>
          <p14:tracePt t="31996" x="4192588" y="1579563"/>
          <p14:tracePt t="31998" x="4183063" y="1579563"/>
          <p14:tracePt t="32005" x="4164013" y="1579563"/>
          <p14:tracePt t="32020" x="4156075" y="1579563"/>
          <p14:tracePt t="32027" x="4146550" y="1589088"/>
          <p14:tracePt t="32044" x="4137025" y="1589088"/>
          <p14:tracePt t="32049" x="4127500" y="1589088"/>
          <p14:tracePt t="32056" x="4119563" y="1589088"/>
          <p14:tracePt t="32064" x="4110038" y="1589088"/>
          <p14:tracePt t="32071" x="4100513" y="1589088"/>
          <p14:tracePt t="32079" x="4083050" y="1589088"/>
          <p14:tracePt t="32094" x="4073525" y="1589088"/>
          <p14:tracePt t="32100" x="4064000" y="1589088"/>
          <p14:tracePt t="32108" x="4054475" y="1589088"/>
          <p14:tracePt t="32115" x="4037013" y="1589088"/>
          <p14:tracePt t="32122" x="4017963" y="1589088"/>
          <p14:tracePt t="32129" x="3990975" y="1589088"/>
          <p14:tracePt t="32137" x="3971925" y="1589088"/>
          <p14:tracePt t="32144" x="3944938" y="1589088"/>
          <p14:tracePt t="32151" x="3908425" y="1589088"/>
          <p14:tracePt t="32160" x="3871913" y="1589088"/>
          <p14:tracePt t="32166" x="3817938" y="1589088"/>
          <p14:tracePt t="32173" x="3781425" y="1589088"/>
          <p14:tracePt t="32181" x="3744913" y="1589088"/>
          <p14:tracePt t="32188" x="3716338" y="1579563"/>
          <p14:tracePt t="32195" x="3643313" y="1562100"/>
          <p14:tracePt t="32202" x="3625850" y="1562100"/>
          <p14:tracePt t="32211" x="3589338" y="1562100"/>
          <p14:tracePt t="32217" x="3562350" y="1552575"/>
          <p14:tracePt t="32224" x="3525838" y="1543050"/>
          <p14:tracePt t="32232" x="3489325" y="1533525"/>
          <p14:tracePt t="32239" x="3433763" y="1533525"/>
          <p14:tracePt t="32246" x="3397250" y="1533525"/>
          <p14:tracePt t="32254" x="3333750" y="1525588"/>
          <p14:tracePt t="32261" x="3297238" y="1525588"/>
          <p14:tracePt t="32268" x="3232150" y="1506538"/>
          <p14:tracePt t="32277" x="3195638" y="1506538"/>
          <p14:tracePt t="32283" x="3132138" y="1497013"/>
          <p14:tracePt t="32290" x="3105150" y="1497013"/>
          <p14:tracePt t="32297" x="3013075" y="1489075"/>
          <p14:tracePt t="32305" x="2986088" y="1489075"/>
          <p14:tracePt t="32312" x="2903538" y="1489075"/>
          <p14:tracePt t="32319" x="2822575" y="1470025"/>
          <p14:tracePt t="32327" x="2786063" y="1470025"/>
          <p14:tracePt t="32334" x="2713038" y="1470025"/>
          <p14:tracePt t="32341" x="2620963" y="1470025"/>
          <p14:tracePt t="32349" x="2593975" y="1470025"/>
          <p14:tracePt t="32356" x="2547938" y="1470025"/>
          <p14:tracePt t="32363" x="2520950" y="1470025"/>
          <p14:tracePt t="32370" x="2493963" y="1489075"/>
          <p14:tracePt t="32378" x="2419350" y="1497013"/>
          <p14:tracePt t="32385" x="2392363" y="1506538"/>
          <p14:tracePt t="32394" x="2301875" y="1533525"/>
          <p14:tracePt t="32400" x="2273300" y="1543050"/>
          <p14:tracePt t="32407" x="2246313" y="1552575"/>
          <p14:tracePt t="32414" x="2200275" y="1570038"/>
          <p14:tracePt t="32421" x="2173288" y="1579563"/>
          <p14:tracePt t="32429" x="2136775" y="1589088"/>
          <p14:tracePt t="32436" x="2109788" y="1606550"/>
          <p14:tracePt t="32445" x="2100263" y="1606550"/>
          <p14:tracePt t="32451" x="2090738" y="1625600"/>
          <p14:tracePt t="32458" x="2082800" y="1635125"/>
          <p14:tracePt t="32466" x="2082800" y="1643063"/>
          <p14:tracePt t="32473" x="2073275" y="1652588"/>
          <p14:tracePt t="32480" x="2063750" y="1662113"/>
          <p14:tracePt t="32487" x="2054225" y="1671638"/>
          <p14:tracePt t="32495" x="2036763" y="1671638"/>
          <p14:tracePt t="32502" x="2027238" y="1679575"/>
          <p14:tracePt t="32510" x="2009775" y="1698625"/>
          <p14:tracePt t="32517" x="2000250" y="1716088"/>
          <p14:tracePt t="32524" x="1990725" y="1735138"/>
          <p14:tracePt t="32531" x="1990725" y="1744663"/>
          <p14:tracePt t="32539" x="1981200" y="1762125"/>
          <p14:tracePt t="32546" x="1981200" y="1789113"/>
          <p14:tracePt t="32553" x="1981200" y="1798638"/>
          <p14:tracePt t="32561" x="1981200" y="1835150"/>
          <p14:tracePt t="32568" x="1981200" y="1844675"/>
          <p14:tracePt t="32575" x="1981200" y="1862138"/>
          <p14:tracePt t="32582" x="1981200" y="1871663"/>
          <p14:tracePt t="32597" x="1990725" y="1881188"/>
          <p14:tracePt t="32604" x="2000250" y="1881188"/>
          <p14:tracePt t="32612" x="2017713" y="1881188"/>
          <p14:tracePt t="32627" x="2090738" y="1908175"/>
          <p14:tracePt t="32641" x="2146300" y="1935163"/>
          <p14:tracePt t="32648" x="2192338" y="1944688"/>
          <p14:tracePt t="32655" x="2219325" y="1954213"/>
          <p14:tracePt t="32663" x="2282825" y="1973263"/>
          <p14:tracePt t="32670" x="2309813" y="1990725"/>
          <p14:tracePt t="32677" x="2355850" y="2000250"/>
          <p14:tracePt t="32684" x="2411413" y="2017713"/>
          <p14:tracePt t="32694" x="2457450" y="2046288"/>
          <p14:tracePt t="32699" x="2501900" y="2046288"/>
          <p14:tracePt t="32706" x="2538413" y="2054225"/>
          <p14:tracePt t="32714" x="2584450" y="2063750"/>
          <p14:tracePt t="32721" x="2647950" y="2073275"/>
          <p14:tracePt t="32728" x="2740025" y="2073275"/>
          <p14:tracePt t="32736" x="2794000" y="2073275"/>
          <p14:tracePt t="32743" x="2867025" y="2100263"/>
          <p14:tracePt t="32750" x="2949575" y="2100263"/>
          <p14:tracePt t="32757" x="3005138" y="2100263"/>
          <p14:tracePt t="32765" x="3041650" y="2100263"/>
          <p14:tracePt t="32772" x="3095625" y="2100263"/>
          <p14:tracePt t="32780" x="3141663" y="2100263"/>
          <p14:tracePt t="32787" x="3178175" y="2100263"/>
          <p14:tracePt t="32794" x="3224213" y="2100263"/>
          <p14:tracePt t="32801" x="3278188" y="2090738"/>
          <p14:tracePt t="32811" x="3343275" y="2082800"/>
          <p14:tracePt t="32816" x="3379788" y="2063750"/>
          <p14:tracePt t="32823" x="3443288" y="2054225"/>
          <p14:tracePt t="32831" x="3489325" y="2046288"/>
          <p14:tracePt t="32838" x="3516313" y="2036763"/>
          <p14:tracePt t="32846" x="3562350" y="2009775"/>
          <p14:tracePt t="32852" x="3579813" y="2000250"/>
          <p14:tracePt t="32861" x="3598863" y="1990725"/>
          <p14:tracePt t="32867" x="3616325" y="1981200"/>
          <p14:tracePt t="32874" x="3643313" y="1973263"/>
          <p14:tracePt t="32882" x="3662363" y="1963738"/>
          <p14:tracePt t="32889" x="3671888" y="1954213"/>
          <p14:tracePt t="32896" x="3689350" y="1917700"/>
          <p14:tracePt t="32904" x="3698875" y="1908175"/>
          <p14:tracePt t="32911" x="3716338" y="1890713"/>
          <p14:tracePt t="32918" x="3744913" y="1871663"/>
          <p14:tracePt t="32927" x="3771900" y="1844675"/>
          <p14:tracePt t="32933" x="3781425" y="1825625"/>
          <p14:tracePt t="32940" x="3789363" y="1808163"/>
          <p14:tracePt t="32947" x="3789363" y="1798638"/>
          <p14:tracePt t="32955" x="3798888" y="1781175"/>
          <p14:tracePt t="32962" x="3798888" y="1762125"/>
          <p14:tracePt t="32979" x="3808413" y="1725613"/>
          <p14:tracePt t="32984" x="3808413" y="1708150"/>
          <p14:tracePt t="32998" x="3825875" y="1689100"/>
          <p14:tracePt t="33006" x="3835400" y="1652588"/>
          <p14:tracePt t="33020" x="3835400" y="1625600"/>
          <p14:tracePt t="33028" x="3808413" y="1616075"/>
          <p14:tracePt t="33035" x="3789363" y="1589088"/>
          <p14:tracePt t="33044" x="3762375" y="1579563"/>
          <p14:tracePt t="33050" x="3671888" y="1562100"/>
          <p14:tracePt t="33057" x="3643313" y="1543050"/>
          <p14:tracePt t="33064" x="3562350" y="1543050"/>
          <p14:tracePt t="33071" x="3497263" y="1543050"/>
          <p14:tracePt t="33079" x="3424238" y="1543050"/>
          <p14:tracePt t="33086" x="3370263" y="1543050"/>
          <p14:tracePt t="33094" x="3297238" y="1533525"/>
          <p14:tracePt t="33101" x="3214688" y="1533525"/>
          <p14:tracePt t="33108" x="3159125" y="1525588"/>
          <p14:tracePt t="33115" x="3132138" y="1525588"/>
          <p14:tracePt t="33123" x="3059113" y="1525588"/>
          <p14:tracePt t="33130" x="3032125" y="1525588"/>
          <p14:tracePt t="33137" x="2986088" y="1516063"/>
          <p14:tracePt t="33145" x="2932113" y="1516063"/>
          <p14:tracePt t="33152" x="2903538" y="1506538"/>
          <p14:tracePt t="33160" x="2822575" y="1506538"/>
          <p14:tracePt t="33166" x="2740025" y="1489075"/>
          <p14:tracePt t="33174" x="2713038" y="1489075"/>
          <p14:tracePt t="33181" x="2640013" y="1489075"/>
          <p14:tracePt t="33188" x="2611438" y="1489075"/>
          <p14:tracePt t="33196" x="2557463" y="1489075"/>
          <p14:tracePt t="33203" x="2520950" y="1489075"/>
          <p14:tracePt t="33211" x="2493963" y="1489075"/>
          <p14:tracePt t="33218" x="2457450" y="1479550"/>
          <p14:tracePt t="33225" x="2419350" y="1470025"/>
          <p14:tracePt t="33232" x="2365375" y="1470025"/>
          <p14:tracePt t="33239" x="2319338" y="1470025"/>
          <p14:tracePt t="33247" x="2292350" y="1470025"/>
          <p14:tracePt t="33254" x="2265363" y="1460500"/>
          <p14:tracePt t="33262" x="2219325" y="1460500"/>
          <p14:tracePt t="33269" x="2192338" y="1460500"/>
          <p14:tracePt t="33277" x="2163763" y="1460500"/>
          <p14:tracePt t="33283" x="2119313" y="1460500"/>
          <p14:tracePt t="33291" x="2100263" y="1460500"/>
          <p14:tracePt t="33298" x="2073275" y="1460500"/>
          <p14:tracePt t="33305" x="2054225" y="1460500"/>
          <p14:tracePt t="33313" x="2027238" y="1460500"/>
          <p14:tracePt t="33320" x="2009775" y="1443038"/>
          <p14:tracePt t="33327" x="1990725" y="1443038"/>
          <p14:tracePt t="33334" x="1973263" y="1443038"/>
          <p14:tracePt t="33342" x="1944688" y="1443038"/>
          <p14:tracePt t="33349" x="1927225" y="1443038"/>
          <p14:tracePt t="33356" x="1908175" y="1433513"/>
          <p14:tracePt t="33364" x="1881188" y="1433513"/>
          <p14:tracePt t="33371" x="1844675" y="1433513"/>
          <p14:tracePt t="33379" x="1827213" y="1433513"/>
          <p14:tracePt t="33386" x="1798638" y="1433513"/>
          <p14:tracePt t="33393" x="1781175" y="1433513"/>
          <p14:tracePt t="33400" x="1754188" y="1433513"/>
          <p14:tracePt t="33408" x="1735138" y="1433513"/>
          <p14:tracePt t="33415" x="1717675" y="1433513"/>
          <p14:tracePt t="33422" x="1698625" y="1433513"/>
          <p14:tracePt t="33430" x="1681163" y="1433513"/>
          <p14:tracePt t="33437" x="1662113" y="1433513"/>
          <p14:tracePt t="33451" x="1644650" y="1433513"/>
          <p14:tracePt t="33460" x="1635125" y="1433513"/>
          <p14:tracePt t="33466" x="1625600" y="1433513"/>
          <p14:tracePt t="33473" x="1616075" y="1433513"/>
          <p14:tracePt t="33480" x="1606550" y="1433513"/>
          <p14:tracePt t="33496" x="1579563" y="1433513"/>
          <p14:tracePt t="33502" x="1570038" y="1433513"/>
          <p14:tracePt t="33511" x="1562100" y="1433513"/>
          <p14:tracePt t="33517" x="1552575" y="1433513"/>
          <p14:tracePt t="33524" x="1543050" y="1443038"/>
          <p14:tracePt t="33532" x="1533525" y="1443038"/>
          <p14:tracePt t="33539" x="1525588" y="1443038"/>
          <p14:tracePt t="33553" x="1506538" y="1443038"/>
          <p14:tracePt t="33561" x="1497013" y="1443038"/>
          <p14:tracePt t="33568" x="1489075" y="1443038"/>
          <p14:tracePt t="33577" x="1479550" y="1443038"/>
          <p14:tracePt t="33583" x="1470025" y="1443038"/>
          <p14:tracePt t="33590" x="1460500" y="1443038"/>
          <p14:tracePt t="33597" x="1416050" y="1443038"/>
          <p14:tracePt t="33605" x="1397000" y="1443038"/>
          <p14:tracePt t="33612" x="1370013" y="1443038"/>
          <p14:tracePt t="33619" x="1343025" y="1443038"/>
          <p14:tracePt t="33627" x="1296988" y="1443038"/>
          <p14:tracePt t="33634" x="1241425" y="1443038"/>
          <p14:tracePt t="33641" x="1204913" y="1443038"/>
          <p14:tracePt t="33649" x="1177925" y="1443038"/>
          <p14:tracePt t="33656" x="1141413" y="1443038"/>
          <p14:tracePt t="33663" x="1104900" y="1443038"/>
          <p14:tracePt t="33670" x="1077913" y="1443038"/>
          <p14:tracePt t="33678" x="1041400" y="1443038"/>
          <p14:tracePt t="33685" x="1004888" y="1433513"/>
          <p14:tracePt t="33694" x="968375" y="1433513"/>
          <p14:tracePt t="33700" x="941388" y="1423988"/>
          <p14:tracePt t="33707" x="904875" y="1423988"/>
          <p14:tracePt t="33714" x="868363" y="1423988"/>
          <p14:tracePt t="33722" x="839788" y="1423988"/>
          <p14:tracePt t="33729" x="822325" y="1423988"/>
          <p14:tracePt t="33736" x="785813" y="1423988"/>
          <p14:tracePt t="33744" x="766763" y="1423988"/>
          <p14:tracePt t="33751" x="757238" y="1423988"/>
          <p14:tracePt t="33758" x="749300" y="1423988"/>
          <p14:tracePt t="37893" x="776288" y="1433513"/>
          <p14:tracePt t="37900" x="912813" y="1479550"/>
          <p14:tracePt t="37907" x="968375" y="1489075"/>
          <p14:tracePt t="37915" x="1104900" y="1516063"/>
          <p14:tracePt t="37922" x="1196975" y="1533525"/>
          <p14:tracePt t="37929" x="1287463" y="1533525"/>
          <p14:tracePt t="37936" x="1370013" y="1562100"/>
          <p14:tracePt t="37945" x="1423988" y="1562100"/>
          <p14:tracePt t="37951" x="1479550" y="1562100"/>
          <p14:tracePt t="37959" x="1533525" y="1562100"/>
          <p14:tracePt t="37966" x="1616075" y="1543050"/>
          <p14:tracePt t="37973" x="1689100" y="1525588"/>
          <p14:tracePt t="37981" x="1817688" y="1525588"/>
          <p14:tracePt t="37988" x="1881188" y="1525588"/>
          <p14:tracePt t="37995" x="1973263" y="1525588"/>
          <p14:tracePt t="38002" x="2100263" y="1533525"/>
          <p14:tracePt t="38011" x="2182813" y="1570038"/>
          <p14:tracePt t="38017" x="2365375" y="1589088"/>
          <p14:tracePt t="38024" x="2474913" y="1635125"/>
          <p14:tracePt t="38032" x="2611438" y="1643063"/>
          <p14:tracePt t="38039" x="2740025" y="1689100"/>
          <p14:tracePt t="38046" x="2840038" y="1716088"/>
          <p14:tracePt t="38053" x="2895600" y="1744663"/>
          <p14:tracePt t="38061" x="2995613" y="1771650"/>
          <p14:tracePt t="38068" x="3086100" y="1781175"/>
          <p14:tracePt t="38075" x="3151188" y="1798638"/>
          <p14:tracePt t="38083" x="3224213" y="1808163"/>
          <p14:tracePt t="38090" x="3270250" y="1808163"/>
          <p14:tracePt t="38097" x="3306763" y="1817688"/>
          <p14:tracePt t="38105" x="3351213" y="1817688"/>
          <p14:tracePt t="38112" x="3379788" y="1817688"/>
          <p14:tracePt t="38119" x="3433763" y="1817688"/>
          <p14:tracePt t="38128" x="3470275" y="1817688"/>
          <p14:tracePt t="38134" x="3543300" y="1817688"/>
          <p14:tracePt t="38141" x="3598863" y="1817688"/>
          <p14:tracePt t="38149" x="3725863" y="1817688"/>
          <p14:tracePt t="38156" x="3798888" y="1817688"/>
          <p14:tracePt t="38163" x="3890963" y="1817688"/>
          <p14:tracePt t="38170" x="3954463" y="1817688"/>
          <p14:tracePt t="38178" x="4008438" y="1817688"/>
          <p14:tracePt t="38185" x="4037013" y="1817688"/>
          <p14:tracePt t="38192" x="4073525" y="1817688"/>
          <p14:tracePt t="38199" x="4127500" y="1817688"/>
          <p14:tracePt t="38207" x="4164013" y="1817688"/>
          <p14:tracePt t="38214" x="4200525" y="1817688"/>
          <p14:tracePt t="38221" x="4256088" y="1808163"/>
          <p14:tracePt t="38229" x="4292600" y="1798638"/>
          <p14:tracePt t="38236" x="4346575" y="1789113"/>
          <p14:tracePt t="38245" x="4375150" y="1781175"/>
          <p14:tracePt t="38250" x="4402138" y="1762125"/>
          <p14:tracePt t="38258" x="4448175" y="1752600"/>
          <p14:tracePt t="38265" x="4465638" y="1752600"/>
          <p14:tracePt t="38272" x="4492625" y="1744663"/>
          <p14:tracePt t="38280" x="4538663" y="1725613"/>
          <p14:tracePt t="38287" x="4557713" y="1725613"/>
          <p14:tracePt t="38295" x="4584700" y="1716088"/>
          <p14:tracePt t="38302" x="4602163" y="1716088"/>
          <p14:tracePt t="38309" x="4648200" y="1708150"/>
          <p14:tracePt t="38316" x="4667250" y="1708150"/>
          <p14:tracePt t="38323" x="4694238" y="1689100"/>
          <p14:tracePt t="38331" x="4711700" y="1689100"/>
          <p14:tracePt t="38338" x="4748213" y="1679575"/>
          <p14:tracePt t="38346" x="4767263" y="1679575"/>
          <p14:tracePt t="38353" x="4784725" y="1679575"/>
          <p14:tracePt t="38361" x="4794250" y="1679575"/>
          <p14:tracePt t="38367" x="4813300" y="1679575"/>
          <p14:tracePt t="38375" x="4830763" y="1671638"/>
          <p14:tracePt t="38382" x="4840288" y="1671638"/>
          <p14:tracePt t="38389" x="4849813" y="1671638"/>
          <p14:tracePt t="38397" x="4857750" y="1671638"/>
          <p14:tracePt t="38404" x="4857750" y="1662113"/>
          <p14:tracePt t="38418" x="4867275" y="1662113"/>
          <p14:tracePt t="38440" x="4876800" y="1662113"/>
          <p14:tracePt t="38477" x="4886325" y="1662113"/>
          <p14:tracePt t="38484" x="4895850" y="1662113"/>
          <p14:tracePt t="38499" x="4913313" y="1662113"/>
          <p14:tracePt t="38513" x="4922838" y="1652588"/>
          <p14:tracePt t="38535" x="4922838" y="1643063"/>
          <p14:tracePt t="38543" x="4932363" y="1625600"/>
          <p14:tracePt t="38557" x="4940300" y="1616075"/>
          <p14:tracePt t="38572" x="4949825" y="1606550"/>
          <p14:tracePt t="38579" x="4959350" y="1598613"/>
          <p14:tracePt t="38594" x="4968875" y="1598613"/>
          <p14:tracePt t="38601" x="4976813" y="1589088"/>
          <p14:tracePt t="38608" x="4986338" y="1589088"/>
          <p14:tracePt t="38616" x="4995863" y="1589088"/>
          <p14:tracePt t="38638" x="5005388" y="1579563"/>
          <p14:tracePt t="38710" x="4995863" y="1579563"/>
          <p14:tracePt t="38718" x="4986338" y="1579563"/>
          <p14:tracePt t="38740" x="4976813" y="1579563"/>
          <p14:tracePt t="38769" x="4968875" y="1579563"/>
          <p14:tracePt t="39974" x="4940300" y="1570038"/>
          <p14:tracePt t="39982" x="4913313" y="1562100"/>
          <p14:tracePt t="39989" x="4895850" y="1552575"/>
          <p14:tracePt t="39996" x="4857750" y="1543050"/>
          <p14:tracePt t="40003" x="4849813" y="1543050"/>
          <p14:tracePt t="40018" x="4840288" y="1543050"/>
          <p14:tracePt t="40025" x="4830763" y="1543050"/>
          <p14:tracePt t="40033" x="4821238" y="1543050"/>
          <p14:tracePt t="40040" x="4813300" y="1543050"/>
          <p14:tracePt t="40127" x="4821238" y="1543050"/>
          <p14:tracePt t="40135" x="4830763" y="1543050"/>
          <p14:tracePt t="40149" x="4840288" y="1543050"/>
          <p14:tracePt t="40157" x="4840288" y="1552575"/>
          <p14:tracePt t="40164" x="4849813" y="1552575"/>
          <p14:tracePt t="41209" x="4840288" y="1552575"/>
          <p14:tracePt t="41216" x="4830763" y="1552575"/>
          <p14:tracePt t="41223" x="4821238" y="1552575"/>
          <p14:tracePt t="41231" x="4813300" y="1543050"/>
          <p14:tracePt t="41238" x="4803775" y="1543050"/>
          <p14:tracePt t="41246" x="4794250" y="1543050"/>
          <p14:tracePt t="41252" x="4784725" y="1543050"/>
          <p14:tracePt t="41267" x="4776788" y="1543050"/>
          <p14:tracePt t="41274" x="4767263" y="1543050"/>
          <p14:tracePt t="41282" x="4757738" y="1543050"/>
          <p14:tracePt t="41289" x="4748213" y="1543050"/>
          <p14:tracePt t="41304" x="4740275" y="1533525"/>
          <p14:tracePt t="41326" x="4730750" y="1533525"/>
          <p14:tracePt t="41333" x="4721225" y="1533525"/>
          <p14:tracePt t="41340" x="4721225" y="1525588"/>
          <p14:tracePt t="41347" x="4703763" y="1516063"/>
          <p14:tracePt t="41369" x="4694238" y="1516063"/>
          <p14:tracePt t="41378" x="4684713" y="1516063"/>
          <p14:tracePt t="41391" x="4675188" y="1516063"/>
          <p14:tracePt t="41428" x="4667250" y="1516063"/>
          <p14:tracePt t="41450" x="4657725" y="1516063"/>
          <p14:tracePt t="41457" x="4657725" y="1506538"/>
          <p14:tracePt t="41946" x="4675188" y="1506538"/>
          <p14:tracePt t="41954" x="4684713" y="1506538"/>
          <p14:tracePt t="41961" x="4694238" y="1506538"/>
          <p14:tracePt t="41979" x="4711700" y="1506538"/>
          <p14:tracePt t="41983" x="4730750" y="1506538"/>
          <p14:tracePt t="41990" x="4740275" y="1506538"/>
          <p14:tracePt t="41997" x="4748213" y="1506538"/>
          <p14:tracePt t="42012" x="4757738" y="1506538"/>
          <p14:tracePt t="42019" x="4767263" y="1506538"/>
          <p14:tracePt t="42028" x="4784725" y="1506538"/>
          <p14:tracePt t="42034" x="4794250" y="1506538"/>
          <p14:tracePt t="42041" x="4813300" y="1506538"/>
          <p14:tracePt t="42048" x="4830763" y="1506538"/>
          <p14:tracePt t="42063" x="4840288" y="1506538"/>
          <p14:tracePt t="42070" x="4857750" y="1506538"/>
          <p14:tracePt t="42078" x="4867275" y="1506538"/>
          <p14:tracePt t="42085" x="4876800" y="1506538"/>
          <p14:tracePt t="42092" x="4903788" y="1506538"/>
          <p14:tracePt t="42100" x="4913313" y="1506538"/>
          <p14:tracePt t="42114" x="4922838" y="1516063"/>
          <p14:tracePt t="42122" x="4932363" y="1516063"/>
          <p14:tracePt t="42129" x="4940300" y="1516063"/>
          <p14:tracePt t="42145" x="4959350" y="1516063"/>
          <p14:tracePt t="42151" x="4976813" y="1516063"/>
          <p14:tracePt t="42158" x="4986338" y="1516063"/>
          <p14:tracePt t="42172" x="5005388" y="1516063"/>
          <p14:tracePt t="42180" x="5013325" y="1516063"/>
          <p14:tracePt t="42187" x="5032375" y="1516063"/>
          <p14:tracePt t="42195" x="5041900" y="1516063"/>
          <p14:tracePt t="42202" x="5059363" y="1516063"/>
          <p14:tracePt t="42231" x="5068888" y="1516063"/>
          <p14:tracePt t="42246" x="5078413" y="1516063"/>
          <p14:tracePt t="43918" x="5086350" y="1516063"/>
          <p14:tracePt t="43925" x="5095875" y="1516063"/>
          <p14:tracePt t="43933" x="5105400" y="1516063"/>
          <p14:tracePt t="43940" x="5114925" y="1516063"/>
          <p14:tracePt t="43955" x="5122863" y="1516063"/>
          <p14:tracePt t="43963" x="5132388" y="1516063"/>
          <p14:tracePt t="43980" x="5141913" y="1516063"/>
          <p14:tracePt t="43984" x="5159375" y="1516063"/>
          <p14:tracePt t="43992" x="5168900" y="1516063"/>
          <p14:tracePt t="44043" x="5178425" y="1516063"/>
          <p14:tracePt t="44094" x="5187950" y="1516063"/>
          <p14:tracePt t="44108" x="5195888" y="1516063"/>
          <p14:tracePt t="44137" x="5205413" y="1516063"/>
          <p14:tracePt t="44167" x="5214938" y="1516063"/>
          <p14:tracePt t="44174" x="5224463" y="1516063"/>
          <p14:tracePt t="44188" x="5232400" y="1516063"/>
          <p14:tracePt t="44196" x="5241925" y="1506538"/>
          <p14:tracePt t="44211" x="5251450" y="1497013"/>
          <p14:tracePt t="44225" x="5260975" y="1489075"/>
          <p14:tracePt t="44232" x="5268913" y="1489075"/>
          <p14:tracePt t="44247" x="5278438" y="1489075"/>
          <p14:tracePt t="44262" x="5287963" y="1489075"/>
          <p14:tracePt t="44277" x="5287963" y="1479550"/>
          <p14:tracePt t="44291" x="5297488" y="1470025"/>
          <p14:tracePt t="44305" x="5314950" y="1460500"/>
          <p14:tracePt t="44320" x="5334000" y="1443038"/>
          <p14:tracePt t="44334" x="5341938" y="1433513"/>
          <p14:tracePt t="44342" x="5351463" y="1423988"/>
          <p14:tracePt t="44349" x="5360988" y="1416050"/>
          <p14:tracePt t="44356" x="5370513" y="1416050"/>
          <p14:tracePt t="44371" x="5378450" y="1406525"/>
          <p14:tracePt t="44386" x="5387975" y="1397000"/>
          <p14:tracePt t="44395" x="5407025" y="1387475"/>
          <p14:tracePt t="44415" x="5414963" y="1379538"/>
          <p14:tracePt t="44422" x="5424488" y="1370013"/>
          <p14:tracePt t="44430" x="5434013" y="1350963"/>
          <p14:tracePt t="44445" x="5434013" y="1343025"/>
          <p14:tracePt t="44451" x="5443538" y="1333500"/>
          <p14:tracePt t="44459" x="5451475" y="1333500"/>
          <p14:tracePt t="44466" x="5451475" y="1323975"/>
          <p14:tracePt t="44473" x="5451475" y="1314450"/>
          <p14:tracePt t="44481" x="5451475" y="1306513"/>
          <p14:tracePt t="44488" x="5451475" y="1296988"/>
          <p14:tracePt t="44503" x="5461000" y="1277938"/>
          <p14:tracePt t="44517" x="5461000" y="1260475"/>
          <p14:tracePt t="44539" x="5461000" y="1250950"/>
          <p14:tracePt t="44546" x="5461000" y="1241425"/>
          <p14:tracePt t="44554" x="5461000" y="1233488"/>
          <p14:tracePt t="44561" x="5461000" y="1223963"/>
          <p14:tracePt t="44568" x="5461000" y="1214438"/>
          <p14:tracePt t="44576" x="5461000" y="1204913"/>
          <p14:tracePt t="44590" x="5461000" y="1187450"/>
          <p14:tracePt t="44605" x="5461000" y="1177925"/>
          <p14:tracePt t="44613" x="5461000" y="1168400"/>
          <p14:tracePt t="44619" x="5461000" y="1160463"/>
          <p14:tracePt t="44629" x="5461000" y="1150938"/>
          <p14:tracePt t="44641" x="5461000" y="1141413"/>
          <p14:tracePt t="44656" x="5461000" y="1131888"/>
          <p14:tracePt t="44671" x="5461000" y="1123950"/>
          <p14:tracePt t="44685" x="5461000" y="1104900"/>
          <p14:tracePt t="44700" x="5451475" y="1095375"/>
          <p14:tracePt t="44714" x="5451475" y="1087438"/>
          <p14:tracePt t="44722" x="5443538" y="1087438"/>
          <p14:tracePt t="44729" x="5434013" y="1087438"/>
          <p14:tracePt t="44736" x="5434013" y="1077913"/>
          <p14:tracePt t="44751" x="5424488" y="1077913"/>
          <p14:tracePt t="44758" x="5414963" y="1068388"/>
          <p14:tracePt t="44765" x="5414963" y="1058863"/>
          <p14:tracePt t="44773" x="5397500" y="1058863"/>
          <p14:tracePt t="44780" x="5397500" y="1050925"/>
          <p14:tracePt t="44795" x="5387975" y="1050925"/>
          <p14:tracePt t="44802" x="5378450" y="1041400"/>
          <p14:tracePt t="44809" x="5370513" y="1041400"/>
          <p14:tracePt t="44817" x="5360988" y="1022350"/>
          <p14:tracePt t="44824" x="5351463" y="1022350"/>
          <p14:tracePt t="44831" x="5341938" y="1022350"/>
          <p14:tracePt t="44846" x="5334000" y="1022350"/>
          <p14:tracePt t="44857" x="5305425" y="1014413"/>
          <p14:tracePt t="44862" x="5297488" y="1014413"/>
          <p14:tracePt t="44868" x="5287963" y="1014413"/>
          <p14:tracePt t="44875" x="5278438" y="1014413"/>
          <p14:tracePt t="44882" x="5268913" y="1014413"/>
          <p14:tracePt t="44890" x="5260975" y="1014413"/>
          <p14:tracePt t="44904" x="5251450" y="1014413"/>
          <p14:tracePt t="44912" x="5232400" y="1014413"/>
          <p14:tracePt t="44919" x="5224463" y="1014413"/>
          <p14:tracePt t="44928" x="5214938" y="1014413"/>
          <p14:tracePt t="44934" x="5205413" y="1014413"/>
          <p14:tracePt t="44948" x="5195888" y="1014413"/>
          <p14:tracePt t="44955" x="5187950" y="1014413"/>
          <p14:tracePt t="44970" x="5178425" y="1014413"/>
          <p14:tracePt t="44978" x="5168900" y="1014413"/>
          <p14:tracePt t="44985" x="5168900" y="1031875"/>
          <p14:tracePt t="44992" x="5151438" y="1041400"/>
          <p14:tracePt t="44999" x="5141913" y="1050925"/>
          <p14:tracePt t="45006" x="5132388" y="1058863"/>
          <p14:tracePt t="45014" x="5132388" y="1068388"/>
          <p14:tracePt t="45021" x="5132388" y="1077913"/>
          <p14:tracePt t="45028" x="5132388" y="1095375"/>
          <p14:tracePt t="45036" x="5122863" y="1114425"/>
          <p14:tracePt t="45045" x="5122863" y="1131888"/>
          <p14:tracePt t="45050" x="5114925" y="1150938"/>
          <p14:tracePt t="45058" x="5114925" y="1160463"/>
          <p14:tracePt t="45065" x="5114925" y="1177925"/>
          <p14:tracePt t="45072" x="5105400" y="1204913"/>
          <p14:tracePt t="45080" x="5105400" y="1223963"/>
          <p14:tracePt t="45097" x="5105400" y="1260475"/>
          <p14:tracePt t="45102" x="5105400" y="1270000"/>
          <p14:tracePt t="45109" x="5095875" y="1277938"/>
          <p14:tracePt t="45116" x="5095875" y="1306513"/>
          <p14:tracePt t="45123" x="5095875" y="1314450"/>
          <p14:tracePt t="45138" x="5095875" y="1323975"/>
          <p14:tracePt t="45146" x="5095875" y="1333500"/>
          <p14:tracePt t="45153" x="5095875" y="1343025"/>
          <p14:tracePt t="45162" x="5095875" y="1350963"/>
          <p14:tracePt t="45167" x="5095875" y="1360488"/>
          <p14:tracePt t="45175" x="5095875" y="1370013"/>
          <p14:tracePt t="45182" x="5095875" y="1379538"/>
          <p14:tracePt t="45189" x="5095875" y="1387475"/>
          <p14:tracePt t="45197" x="5095875" y="1397000"/>
          <p14:tracePt t="45204" x="5095875" y="1406525"/>
          <p14:tracePt t="45212" x="5095875" y="1416050"/>
          <p14:tracePt t="45218" x="5095875" y="1423988"/>
          <p14:tracePt t="45247" x="5095875" y="1433513"/>
          <p14:tracePt t="45255" x="5105400" y="1433513"/>
          <p14:tracePt t="45269" x="5114925" y="1443038"/>
          <p14:tracePt t="45279" x="5114925" y="1452563"/>
          <p14:tracePt t="45284" x="5122863" y="1452563"/>
          <p14:tracePt t="45299" x="5122863" y="1470025"/>
          <p14:tracePt t="45306" x="5132388" y="1470025"/>
          <p14:tracePt t="45313" x="5141913" y="1479550"/>
          <p14:tracePt t="45321" x="5151438" y="1489075"/>
          <p14:tracePt t="45329" x="5159375" y="1489075"/>
          <p14:tracePt t="45335" x="5168900" y="1489075"/>
          <p14:tracePt t="45343" x="5178425" y="1489075"/>
          <p14:tracePt t="45364" x="5205413" y="1506538"/>
          <p14:tracePt t="45372" x="5214938" y="1533525"/>
          <p14:tracePt t="45379" x="5241925" y="1552575"/>
          <p14:tracePt t="45386" x="5251450" y="1570038"/>
          <p14:tracePt t="45395" x="5260975" y="1589088"/>
          <p14:tracePt t="45401" x="5268913" y="1598613"/>
          <p14:tracePt t="45408" x="5287963" y="1606550"/>
          <p14:tracePt t="45416" x="5297488" y="1616075"/>
          <p14:tracePt t="45423" x="5297488" y="1625600"/>
          <p14:tracePt t="45430" x="5305425" y="1635125"/>
          <p14:tracePt t="45437" x="5314950" y="1635125"/>
          <p14:tracePt t="45445" x="5324475" y="1635125"/>
          <p14:tracePt t="45452" x="5334000" y="1635125"/>
          <p14:tracePt t="45459" x="5341938" y="1635125"/>
          <p14:tracePt t="45467" x="5351463" y="1635125"/>
          <p14:tracePt t="45474" x="5360988" y="1635125"/>
          <p14:tracePt t="45481" x="5370513" y="1635125"/>
          <p14:tracePt t="45488" x="5378450" y="1643063"/>
          <p14:tracePt t="45503" x="5387975" y="1643063"/>
          <p14:tracePt t="45512" x="5397500" y="1643063"/>
          <p14:tracePt t="45518" x="5414963" y="1652588"/>
          <p14:tracePt t="45525" x="5424488" y="1652588"/>
          <p14:tracePt t="45532" x="5434013" y="1652588"/>
          <p14:tracePt t="45540" x="5443538" y="1662113"/>
          <p14:tracePt t="45554" x="5451475" y="1662113"/>
          <p14:tracePt t="45591" x="5461000" y="1662113"/>
          <p14:tracePt t="45598" x="5461000" y="1671638"/>
          <p14:tracePt t="48309" x="5451475" y="1671638"/>
          <p14:tracePt t="48330" x="5443538" y="1671638"/>
          <p14:tracePt t="48360" x="5434013" y="1671638"/>
          <p14:tracePt t="48382" x="5424488" y="1671638"/>
          <p14:tracePt t="48396" x="5414963" y="1671638"/>
          <p14:tracePt t="48411" x="5407025" y="1671638"/>
          <p14:tracePt t="48418" x="5397500" y="1671638"/>
          <p14:tracePt t="48433" x="5387975" y="1671638"/>
          <p14:tracePt t="48440" x="5378450" y="1671638"/>
          <p14:tracePt t="48447" x="5370513" y="1671638"/>
          <p14:tracePt t="48454" x="5360988" y="1671638"/>
          <p14:tracePt t="48462" x="5341938" y="1671638"/>
          <p14:tracePt t="48469" x="5324475" y="1671638"/>
          <p14:tracePt t="48477" x="5297488" y="1671638"/>
          <p14:tracePt t="48484" x="5278438" y="1671638"/>
          <p14:tracePt t="48491" x="5260975" y="1671638"/>
          <p14:tracePt t="48498" x="5232400" y="1671638"/>
          <p14:tracePt t="48505" x="5195888" y="1671638"/>
          <p14:tracePt t="48513" x="5141913" y="1671638"/>
          <p14:tracePt t="48520" x="5068888" y="1671638"/>
          <p14:tracePt t="48529" x="5005388" y="1671638"/>
          <p14:tracePt t="48534" x="4968875" y="1679575"/>
          <p14:tracePt t="48542" x="4913313" y="1679575"/>
          <p14:tracePt t="48549" x="4867275" y="1679575"/>
          <p14:tracePt t="48557" x="4840288" y="1689100"/>
          <p14:tracePt t="48564" x="4813300" y="1689100"/>
          <p14:tracePt t="48571" x="4767263" y="1689100"/>
          <p14:tracePt t="48579" x="4748213" y="1698625"/>
          <p14:tracePt t="48585" x="4721225" y="1698625"/>
          <p14:tracePt t="48593" x="4703763" y="1698625"/>
          <p14:tracePt t="48601" x="4657725" y="1698625"/>
          <p14:tracePt t="48608" x="4630738" y="1698625"/>
          <p14:tracePt t="48615" x="4602163" y="1698625"/>
          <p14:tracePt t="48622" x="4565650" y="1698625"/>
          <p14:tracePt t="48630" x="4548188" y="1698625"/>
          <p14:tracePt t="48637" x="4511675" y="1698625"/>
          <p14:tracePt t="48645" x="4475163" y="1698625"/>
          <p14:tracePt t="48652" x="4456113" y="1698625"/>
          <p14:tracePt t="48658" x="4438650" y="1698625"/>
          <p14:tracePt t="48666" x="4419600" y="1698625"/>
          <p14:tracePt t="48673" x="4402138" y="1698625"/>
          <p14:tracePt t="48680" x="4375150" y="1698625"/>
          <p14:tracePt t="48688" x="4356100" y="1698625"/>
          <p14:tracePt t="48696" x="4338638" y="1698625"/>
          <p14:tracePt t="48703" x="4319588" y="1698625"/>
          <p14:tracePt t="48711" x="4302125" y="1698625"/>
          <p14:tracePt t="48717" x="4265613" y="1698625"/>
          <p14:tracePt t="48725" x="4246563" y="1698625"/>
          <p14:tracePt t="48732" x="4229100" y="1698625"/>
          <p14:tracePt t="48739" x="4192588" y="1698625"/>
          <p14:tracePt t="48746" x="4156075" y="1698625"/>
          <p14:tracePt t="48754" x="4137025" y="1698625"/>
          <p14:tracePt t="48762" x="4110038" y="1698625"/>
          <p14:tracePt t="48769" x="4073525" y="1698625"/>
          <p14:tracePt t="48775" x="4044950" y="1698625"/>
          <p14:tracePt t="48783" x="4008438" y="1698625"/>
          <p14:tracePt t="48790" x="3971925" y="1698625"/>
          <p14:tracePt t="48797" x="3954463" y="1698625"/>
          <p14:tracePt t="48805" x="3935413" y="1698625"/>
          <p14:tracePt t="48812" x="3917950" y="1698625"/>
          <p14:tracePt t="48819" x="3890963" y="1698625"/>
          <p14:tracePt t="48827" x="3871913" y="1698625"/>
          <p14:tracePt t="48834" x="3844925" y="1689100"/>
          <p14:tracePt t="48841" x="3825875" y="1679575"/>
          <p14:tracePt t="48849" x="3789363" y="1679575"/>
          <p14:tracePt t="48856" x="3762375" y="1671638"/>
          <p14:tracePt t="48863" x="3735388" y="1662113"/>
          <p14:tracePt t="48870" x="3662363" y="1643063"/>
          <p14:tracePt t="48878" x="3635375" y="1643063"/>
          <p14:tracePt t="48885" x="3562350" y="1635125"/>
          <p14:tracePt t="48892" x="3533775" y="1635125"/>
          <p14:tracePt t="48899" x="3497263" y="1625600"/>
          <p14:tracePt t="48907" x="3433763" y="1625600"/>
          <p14:tracePt t="48914" x="3416300" y="1625600"/>
          <p14:tracePt t="48921" x="3370263" y="1616075"/>
          <p14:tracePt t="48929" x="3343275" y="1606550"/>
          <p14:tracePt t="48936" x="3314700" y="1606550"/>
          <p14:tracePt t="48943" x="3270250" y="1606550"/>
          <p14:tracePt t="48951" x="3241675" y="1598613"/>
          <p14:tracePt t="48958" x="3214688" y="1598613"/>
          <p14:tracePt t="48965" x="3141663" y="1598613"/>
          <p14:tracePt t="48972" x="3114675" y="1598613"/>
          <p14:tracePt t="48980" x="3041650" y="1598613"/>
          <p14:tracePt t="48987" x="3013075" y="1598613"/>
          <p14:tracePt t="48997" x="2995613" y="1598613"/>
          <p14:tracePt t="49002" x="2959100" y="1570038"/>
          <p14:tracePt t="49009" x="2922588" y="1570038"/>
          <p14:tracePt t="49016" x="2903538" y="1570038"/>
          <p14:tracePt t="49031" x="2886075" y="1562100"/>
          <p14:tracePt t="49039" x="2859088" y="1562100"/>
          <p14:tracePt t="49046" x="2830513" y="1552575"/>
          <p14:tracePt t="49053" x="2822575" y="1552575"/>
          <p14:tracePt t="49062" x="2813050" y="1552575"/>
          <p14:tracePt t="49067" x="2794000" y="1543050"/>
          <p14:tracePt t="49075" x="2767013" y="1543050"/>
          <p14:tracePt t="49082" x="2749550" y="1543050"/>
          <p14:tracePt t="49090" x="2720975" y="1543050"/>
          <p14:tracePt t="49097" x="2684463" y="1543050"/>
          <p14:tracePt t="49104" x="2657475" y="1543050"/>
          <p14:tracePt t="49112" x="2640013" y="1543050"/>
          <p14:tracePt t="49119" x="2620963" y="1543050"/>
          <p14:tracePt t="49127" x="2603500" y="1543050"/>
          <p14:tracePt t="49134" x="2574925" y="1543050"/>
          <p14:tracePt t="49141" x="2557463" y="1543050"/>
          <p14:tracePt t="49148" x="2547938" y="1543050"/>
          <p14:tracePt t="49163" x="2538413" y="1543050"/>
          <p14:tracePt t="49170" x="2530475" y="1543050"/>
          <p14:tracePt t="49718" x="2538413" y="1543050"/>
          <p14:tracePt t="49732" x="2557463" y="1543050"/>
          <p14:tracePt t="49740" x="2574925" y="1543050"/>
          <p14:tracePt t="49747" x="2584450" y="1543050"/>
          <p14:tracePt t="49754" x="2611438" y="1543050"/>
          <p14:tracePt t="49762" x="2630488" y="1543050"/>
          <p14:tracePt t="49768" x="2647950" y="1543050"/>
          <p14:tracePt t="49777" x="2657475" y="1543050"/>
          <p14:tracePt t="49784" x="2667000" y="1543050"/>
          <p14:tracePt t="49805" x="2684463" y="1543050"/>
          <p14:tracePt t="49813" x="2693988" y="1543050"/>
          <p14:tracePt t="49835" x="2703513" y="1543050"/>
          <p14:tracePt t="49849" x="2713038" y="1543050"/>
          <p14:tracePt t="49856" x="2713038" y="1552575"/>
          <p14:tracePt t="49864" x="2720975" y="1552575"/>
          <p14:tracePt t="49885" x="2730500" y="1552575"/>
          <p14:tracePt t="49930" x="2730500" y="1562100"/>
          <p14:tracePt t="49988" x="2740025" y="1562100"/>
          <p14:tracePt t="50032" x="2749550" y="1562100"/>
          <p14:tracePt t="50047" x="2757488" y="1562100"/>
          <p14:tracePt t="50053" x="2776538" y="1562100"/>
          <p14:tracePt t="50061" x="2786063" y="1562100"/>
          <p14:tracePt t="50083" x="2794000" y="1562100"/>
          <p14:tracePt t="50090" x="2813050" y="1562100"/>
          <p14:tracePt t="50097" x="2822575" y="1562100"/>
          <p14:tracePt t="50105" x="2840038" y="1562100"/>
          <p14:tracePt t="50112" x="2867025" y="1552575"/>
          <p14:tracePt t="50120" x="2886075" y="1543050"/>
          <p14:tracePt t="50127" x="2922588" y="1533525"/>
          <p14:tracePt t="50134" x="2959100" y="1533525"/>
          <p14:tracePt t="50142" x="2986088" y="1533525"/>
          <p14:tracePt t="50149" x="3032125" y="1533525"/>
          <p14:tracePt t="50156" x="3086100" y="1533525"/>
          <p14:tracePt t="50163" x="3122613" y="1533525"/>
          <p14:tracePt t="50170" x="3187700" y="1543050"/>
          <p14:tracePt t="50179" x="3224213" y="1552575"/>
          <p14:tracePt t="50185" x="3251200" y="1552575"/>
          <p14:tracePt t="50193" x="3306763" y="1552575"/>
          <p14:tracePt t="50200" x="3343275" y="1562100"/>
          <p14:tracePt t="50207" x="3360738" y="1562100"/>
          <p14:tracePt t="50214" x="3397250" y="1562100"/>
          <p14:tracePt t="50221" x="3416300" y="1570038"/>
          <p14:tracePt t="50229" x="3433763" y="1570038"/>
          <p14:tracePt t="50236" x="3452813" y="1570038"/>
          <p14:tracePt t="50245" x="3479800" y="1579563"/>
          <p14:tracePt t="50250" x="3497263" y="1589088"/>
          <p14:tracePt t="50258" x="3516313" y="1589088"/>
          <p14:tracePt t="50265" x="3552825" y="1598613"/>
          <p14:tracePt t="50272" x="3589338" y="1616075"/>
          <p14:tracePt t="50280" x="3606800" y="1616075"/>
          <p14:tracePt t="50288" x="3625850" y="1625600"/>
          <p14:tracePt t="50296" x="3643313" y="1625600"/>
          <p14:tracePt t="50302" x="3671888" y="1635125"/>
          <p14:tracePt t="50309" x="3698875" y="1652588"/>
          <p14:tracePt t="50324" x="3708400" y="1652588"/>
          <p14:tracePt t="50331" x="3716338" y="1652588"/>
          <p14:tracePt t="50338" x="3725863" y="1652588"/>
          <p14:tracePt t="50353" x="3735388" y="1652588"/>
          <p14:tracePt t="50368" x="3744913" y="1652588"/>
          <p14:tracePt t="50397" x="3752850" y="1652588"/>
          <p14:tracePt t="50418" x="3762375" y="1652588"/>
          <p14:tracePt t="50478" x="3771900" y="1652588"/>
          <p14:tracePt t="50535" x="3781425" y="1643063"/>
          <p14:tracePt t="50550" x="3781425" y="1635125"/>
          <p14:tracePt t="50579" x="3781425" y="1625600"/>
          <p14:tracePt t="50601" x="3781425" y="1616075"/>
          <p14:tracePt t="50623" x="3781425" y="1606550"/>
          <p14:tracePt t="50638" x="3781425" y="1598613"/>
          <p14:tracePt t="50645" x="3781425" y="1589088"/>
          <p14:tracePt t="50653" x="3781425" y="1579563"/>
          <p14:tracePt t="50660" x="3781425" y="1570038"/>
          <p14:tracePt t="50667" x="3781425" y="1562100"/>
          <p14:tracePt t="50675" x="3771900" y="1562100"/>
          <p14:tracePt t="50696" x="3752850" y="1562100"/>
          <p14:tracePt t="50711" x="3744913" y="1562100"/>
          <p14:tracePt t="50726" x="3735388" y="1562100"/>
          <p14:tracePt t="50740" x="3725863" y="1562100"/>
          <p14:tracePt t="50747" x="3725863" y="1552575"/>
          <p14:tracePt t="50755" x="3716338" y="1552575"/>
          <p14:tracePt t="50769" x="3708400" y="1552575"/>
          <p14:tracePt t="50806" x="3698875" y="1552575"/>
          <p14:tracePt t="50820" x="3689350" y="1552575"/>
          <p14:tracePt t="50835" x="3671888" y="1552575"/>
          <p14:tracePt t="50850" x="3662363" y="1552575"/>
          <p14:tracePt t="50864" x="3652838" y="1552575"/>
          <p14:tracePt t="50879" x="3652838" y="1562100"/>
          <p14:tracePt t="50886" x="3652838" y="1570038"/>
          <p14:tracePt t="50894" x="3652838" y="1579563"/>
          <p14:tracePt t="50900" x="3643313" y="1579563"/>
          <p14:tracePt t="50908" x="3635375" y="1589088"/>
          <p14:tracePt t="50915" x="3635375" y="1598613"/>
          <p14:tracePt t="50923" x="3625850" y="1606550"/>
          <p14:tracePt t="50930" x="3616325" y="1606550"/>
          <p14:tracePt t="50937" x="3606800" y="1606550"/>
          <p14:tracePt t="50946" x="3606800" y="1616075"/>
          <p14:tracePt t="50952" x="3589338" y="1616075"/>
          <p14:tracePt t="50959" x="3589338" y="1625600"/>
          <p14:tracePt t="50967" x="3589338" y="1635125"/>
          <p14:tracePt t="50988" x="3589338" y="1652588"/>
          <p14:tracePt t="51376" x="3589338" y="1625600"/>
          <p14:tracePt t="51383" x="3589338" y="1616075"/>
          <p14:tracePt t="51390" x="3589338" y="1579563"/>
          <p14:tracePt t="51398" x="3589338" y="1562100"/>
          <p14:tracePt t="51413" x="3589338" y="1543050"/>
          <p14:tracePt t="51427" x="3589338" y="1533525"/>
          <p14:tracePt t="51434" x="3589338" y="1525588"/>
          <p14:tracePt t="51441" x="3589338" y="1516063"/>
          <p14:tracePt t="51448" x="3589338" y="1506538"/>
          <p14:tracePt t="51463" x="3589338" y="1497013"/>
          <p14:tracePt t="51470" x="3589338" y="1489075"/>
          <p14:tracePt t="51479" x="3589338" y="1479550"/>
          <p14:tracePt t="51485" x="3589338" y="1470025"/>
          <p14:tracePt t="51500" x="3589338" y="1452563"/>
          <p14:tracePt t="51507" x="3589338" y="1443038"/>
          <p14:tracePt t="51522" x="3589338" y="1433513"/>
          <p14:tracePt t="51543" x="3589338" y="1423988"/>
          <p14:tracePt t="51550" x="3589338" y="1416050"/>
          <p14:tracePt t="51558" x="3589338" y="1397000"/>
          <p14:tracePt t="51565" x="3589338" y="1387475"/>
          <p14:tracePt t="51573" x="3589338" y="1379538"/>
          <p14:tracePt t="51580" x="3589338" y="1370013"/>
          <p14:tracePt t="51596" x="3589338" y="1360488"/>
          <p14:tracePt t="51602" x="3589338" y="1350963"/>
          <p14:tracePt t="51609" x="3589338" y="1343025"/>
          <p14:tracePt t="51616" x="3589338" y="1314450"/>
          <p14:tracePt t="51624" x="3589338" y="1306513"/>
          <p14:tracePt t="51631" x="3589338" y="1277938"/>
          <p14:tracePt t="51638" x="3589338" y="1260475"/>
          <p14:tracePt t="51646" x="3598863" y="1241425"/>
          <p14:tracePt t="51653" x="3606800" y="1204913"/>
          <p14:tracePt t="51660" x="3606800" y="1187450"/>
          <p14:tracePt t="51667" x="3616325" y="1168400"/>
          <p14:tracePt t="51675" x="3616325" y="1150938"/>
          <p14:tracePt t="51682" x="3616325" y="1141413"/>
          <p14:tracePt t="51689" x="3616325" y="1114425"/>
          <p14:tracePt t="51697" x="3616325" y="1104900"/>
          <p14:tracePt t="51704" x="3616325" y="1095375"/>
          <p14:tracePt t="51718" x="3616325" y="1087438"/>
          <p14:tracePt t="51726" x="3625850" y="1077913"/>
          <p14:tracePt t="51733" x="3625850" y="1068388"/>
          <p14:tracePt t="51741" x="3625850" y="1041400"/>
          <p14:tracePt t="51748" x="3625850" y="1031875"/>
          <p14:tracePt t="51755" x="3625850" y="1022350"/>
          <p14:tracePt t="51763" x="3635375" y="1022350"/>
          <p14:tracePt t="51779" x="3635375" y="1014413"/>
          <p14:tracePt t="51784" x="3635375" y="1004888"/>
          <p14:tracePt t="51792" x="3635375" y="995363"/>
          <p14:tracePt t="51799" x="3635375" y="985838"/>
          <p14:tracePt t="51813" x="3635375" y="976313"/>
          <p14:tracePt t="51821" x="3635375" y="968375"/>
          <p14:tracePt t="51842" x="3625850" y="958850"/>
          <p14:tracePt t="51850" x="3616325" y="958850"/>
          <p14:tracePt t="51857" x="3606800" y="958850"/>
          <p14:tracePt t="51864" x="3598863" y="958850"/>
          <p14:tracePt t="51872" x="3589338" y="958850"/>
          <p14:tracePt t="51879" x="3579813" y="949325"/>
          <p14:tracePt t="51886" x="3543300" y="949325"/>
          <p14:tracePt t="51894" x="3525838" y="949325"/>
          <p14:tracePt t="51901" x="3489325" y="949325"/>
          <p14:tracePt t="51908" x="3460750" y="949325"/>
          <p14:tracePt t="51915" x="3433763" y="949325"/>
          <p14:tracePt t="51923" x="3397250" y="949325"/>
          <p14:tracePt t="51930" x="3370263" y="949325"/>
          <p14:tracePt t="51938" x="3351213" y="958850"/>
          <p14:tracePt t="51946" x="3324225" y="976313"/>
          <p14:tracePt t="51952" x="3287713" y="985838"/>
          <p14:tracePt t="51960" x="3270250" y="995363"/>
          <p14:tracePt t="51967" x="3251200" y="1004888"/>
          <p14:tracePt t="51981" x="3224213" y="1022350"/>
          <p14:tracePt t="51989" x="3214688" y="1031875"/>
          <p14:tracePt t="51996" x="3187700" y="1050925"/>
          <p14:tracePt t="52003" x="3168650" y="1095375"/>
          <p14:tracePt t="52012" x="3159125" y="1104900"/>
          <p14:tracePt t="52018" x="3141663" y="1123950"/>
          <p14:tracePt t="52025" x="3132138" y="1141413"/>
          <p14:tracePt t="52033" x="3114675" y="1150938"/>
          <p14:tracePt t="52040" x="3105150" y="1177925"/>
          <p14:tracePt t="52047" x="3105150" y="1187450"/>
          <p14:tracePt t="52054" x="3095625" y="1196975"/>
          <p14:tracePt t="52062" x="3095625" y="1214438"/>
          <p14:tracePt t="52069" x="3095625" y="1223963"/>
          <p14:tracePt t="52076" x="3095625" y="1233488"/>
          <p14:tracePt t="52084" x="3095625" y="1250950"/>
          <p14:tracePt t="52091" x="3095625" y="1260475"/>
          <p14:tracePt t="52098" x="3095625" y="1277938"/>
          <p14:tracePt t="52106" x="3095625" y="1287463"/>
          <p14:tracePt t="52113" x="3095625" y="1306513"/>
          <p14:tracePt t="52129" x="3095625" y="1323975"/>
          <p14:tracePt t="52135" x="3095625" y="1343025"/>
          <p14:tracePt t="52142" x="3105150" y="1350963"/>
          <p14:tracePt t="52149" x="3122613" y="1360488"/>
          <p14:tracePt t="52157" x="3132138" y="1370013"/>
          <p14:tracePt t="52164" x="3141663" y="1379538"/>
          <p14:tracePt t="52179" x="3141663" y="1387475"/>
          <p14:tracePt t="52186" x="3159125" y="1397000"/>
          <p14:tracePt t="52200" x="3168650" y="1406525"/>
          <p14:tracePt t="52208" x="3168650" y="1423988"/>
          <p14:tracePt t="52215" x="3178175" y="1423988"/>
          <p14:tracePt t="52222" x="3178175" y="1433513"/>
          <p14:tracePt t="52230" x="3187700" y="1443038"/>
          <p14:tracePt t="52237" x="3205163" y="1452563"/>
          <p14:tracePt t="52246" x="3214688" y="1460500"/>
          <p14:tracePt t="52266" x="3232150" y="1470025"/>
          <p14:tracePt t="52274" x="3251200" y="1489075"/>
          <p14:tracePt t="52281" x="3270250" y="1525588"/>
          <p14:tracePt t="52288" x="3297238" y="1543050"/>
          <p14:tracePt t="52296" x="3314700" y="1570038"/>
          <p14:tracePt t="52303" x="3333750" y="1606550"/>
          <p14:tracePt t="52312" x="3351213" y="1643063"/>
          <p14:tracePt t="52318" x="3370263" y="1679575"/>
          <p14:tracePt t="52324" x="3379788" y="1708150"/>
          <p14:tracePt t="52332" x="3397250" y="1725613"/>
          <p14:tracePt t="52339" x="3406775" y="1744663"/>
          <p14:tracePt t="52346" x="3406775" y="1752600"/>
          <p14:tracePt t="52354" x="3416300" y="1762125"/>
          <p14:tracePt t="52362" x="3424238" y="1771650"/>
          <p14:tracePt t="52368" x="3433763" y="1781175"/>
          <p14:tracePt t="52376" x="3443288" y="1781175"/>
          <p14:tracePt t="52383" x="3460750" y="1781175"/>
          <p14:tracePt t="52390" x="3497263" y="1781175"/>
          <p14:tracePt t="52405" x="3516313" y="1781175"/>
          <p14:tracePt t="52412" x="3525838" y="1781175"/>
          <p14:tracePt t="52420" x="3533775" y="1781175"/>
          <p14:tracePt t="52428" x="3552825" y="1781175"/>
          <p14:tracePt t="52434" x="3570288" y="1781175"/>
          <p14:tracePt t="52449" x="3589338" y="1781175"/>
          <p14:tracePt t="52471" x="3598863" y="1781175"/>
          <p14:tracePt t="52492" x="3616325" y="1781175"/>
          <p14:tracePt t="52508" x="3635375" y="1771650"/>
          <p14:tracePt t="52522" x="3643313" y="1762125"/>
          <p14:tracePt t="52529" x="3652838" y="1752600"/>
          <p14:tracePt t="52537" x="3662363" y="1744663"/>
          <p14:tracePt t="52551" x="3671888" y="1735138"/>
          <p14:tracePt t="52559" x="3671888" y="1725613"/>
          <p14:tracePt t="52573" x="3679825" y="1725613"/>
          <p14:tracePt t="52580" x="3689350" y="1725613"/>
          <p14:tracePt t="52609" x="3698875" y="1725613"/>
          <p14:tracePt t="55545" x="3662363" y="1725613"/>
          <p14:tracePt t="55553" x="3570288" y="1725613"/>
          <p14:tracePt t="55561" x="3460750" y="1725613"/>
          <p14:tracePt t="55568" x="3370263" y="1725613"/>
          <p14:tracePt t="55575" x="3224213" y="1725613"/>
          <p14:tracePt t="55583" x="3122613" y="1725613"/>
          <p14:tracePt t="55589" x="2976563" y="1725613"/>
          <p14:tracePt t="55597" x="2922588" y="1725613"/>
          <p14:tracePt t="55605" x="2830513" y="1752600"/>
          <p14:tracePt t="55613" x="2720975" y="1752600"/>
          <p14:tracePt t="55619" x="2611438" y="1752600"/>
          <p14:tracePt t="55626" x="2511425" y="1781175"/>
          <p14:tracePt t="55633" x="2401888" y="1781175"/>
          <p14:tracePt t="55641" x="2328863" y="1789113"/>
          <p14:tracePt t="55648" x="2292350" y="1789113"/>
          <p14:tracePt t="55656" x="2265363" y="1798638"/>
          <p14:tracePt t="55663" x="2236788" y="1798638"/>
          <p14:tracePt t="55670" x="2228850" y="1798638"/>
          <p14:tracePt t="55679" x="2219325" y="1808163"/>
          <p14:tracePt t="55685" x="2209800" y="1808163"/>
          <p14:tracePt t="56803" x="2155825" y="1798638"/>
          <p14:tracePt t="56809" x="2127250" y="1798638"/>
          <p14:tracePt t="56816" x="2090738" y="1789113"/>
          <p14:tracePt t="56825" x="2063750" y="1781175"/>
          <p14:tracePt t="56832" x="2046288" y="1771650"/>
          <p14:tracePt t="56839" x="2009775" y="1762125"/>
          <p14:tracePt t="56846" x="1990725" y="1762125"/>
          <p14:tracePt t="56853" x="1954213" y="1752600"/>
          <p14:tracePt t="56860" x="1927225" y="1752600"/>
          <p14:tracePt t="56868" x="1900238" y="1752600"/>
          <p14:tracePt t="56875" x="1871663" y="1752600"/>
          <p14:tracePt t="56883" x="1844675" y="1752600"/>
          <p14:tracePt t="56890" x="1798638" y="1752600"/>
          <p14:tracePt t="56897" x="1771650" y="1752600"/>
          <p14:tracePt t="56905" x="1735138" y="1771650"/>
          <p14:tracePt t="56913" x="1698625" y="1781175"/>
          <p14:tracePt t="56920" x="1662113" y="1798638"/>
          <p14:tracePt t="56927" x="1644650" y="1825625"/>
          <p14:tracePt t="56933" x="1625600" y="1835150"/>
          <p14:tracePt t="56941" x="1579563" y="1854200"/>
          <p14:tracePt t="56948" x="1562100" y="1862138"/>
          <p14:tracePt t="56956" x="1543050" y="1871663"/>
          <p14:tracePt t="56963" x="1525588" y="1881188"/>
          <p14:tracePt t="56981" x="1479550" y="1908175"/>
          <p14:tracePt t="56985" x="1460500" y="1917700"/>
          <p14:tracePt t="56993" x="1443038" y="1917700"/>
          <p14:tracePt t="57000" x="1433513" y="1917700"/>
          <p14:tracePt t="57007" x="1406525" y="1917700"/>
          <p14:tracePt t="57014" x="1397000" y="1917700"/>
          <p14:tracePt t="57021" x="1387475" y="1917700"/>
          <p14:tracePt t="57036" x="1379538" y="1917700"/>
          <p14:tracePt t="57043" x="1370013" y="1917700"/>
          <p14:tracePt t="57050" x="1360488" y="1917700"/>
          <p14:tracePt t="57876" x="1314450" y="1973263"/>
          <p14:tracePt t="57884" x="1287463" y="2009775"/>
          <p14:tracePt t="57891" x="1214438" y="2090738"/>
          <p14:tracePt t="57898" x="1187450" y="2119313"/>
          <p14:tracePt t="57905" x="1160463" y="2163763"/>
          <p14:tracePt t="57913" x="1131888" y="2200275"/>
          <p14:tracePt t="57920" x="1114425" y="2228850"/>
          <p14:tracePt t="57927" x="1104900" y="2255838"/>
          <p14:tracePt t="57934" x="1077913" y="2301875"/>
          <p14:tracePt t="57941" x="1041400" y="2382838"/>
          <p14:tracePt t="57949" x="1014413" y="2465388"/>
          <p14:tracePt t="57956" x="985838" y="2538413"/>
          <p14:tracePt t="57963" x="977900" y="2565400"/>
          <p14:tracePt t="57982" x="968375" y="2638425"/>
          <p14:tracePt t="57985" x="958850" y="2674938"/>
          <p14:tracePt t="57992" x="949325" y="2703513"/>
          <p14:tracePt t="58000" x="949325" y="2740025"/>
          <p14:tracePt t="58007" x="949325" y="2776538"/>
          <p14:tracePt t="58015" x="949325" y="2803525"/>
          <p14:tracePt t="58022" x="949325" y="2840038"/>
          <p14:tracePt t="58030" x="949325" y="2867025"/>
          <p14:tracePt t="58036" x="949325" y="2876550"/>
          <p14:tracePt t="58044" x="949325" y="2886075"/>
          <p14:tracePt t="58051" x="949325" y="2894013"/>
          <p14:tracePt t="58059" x="949325" y="2913063"/>
          <p14:tracePt t="58065" x="949325" y="2930525"/>
          <p14:tracePt t="59263" x="977900" y="2940050"/>
          <p14:tracePt t="59271" x="1004888" y="2949575"/>
          <p14:tracePt t="59279" x="1058863" y="2976563"/>
          <p14:tracePt t="59286" x="1077913" y="2986088"/>
          <p14:tracePt t="59293" x="1104900" y="2995613"/>
          <p14:tracePt t="59300" x="1123950" y="3013075"/>
          <p14:tracePt t="59307" x="1150938" y="3032125"/>
          <p14:tracePt t="59315" x="1160463" y="3049588"/>
          <p14:tracePt t="59322" x="1177925" y="3068638"/>
          <p14:tracePt t="59330" x="1187450" y="3086100"/>
          <p14:tracePt t="59337" x="1196975" y="3105150"/>
          <p14:tracePt t="59344" x="1204913" y="3141663"/>
          <p14:tracePt t="59351" x="1214438" y="3168650"/>
          <p14:tracePt t="59359" x="1233488" y="3195638"/>
          <p14:tracePt t="59366" x="1250950" y="3268663"/>
          <p14:tracePt t="59374" x="1250950" y="3297238"/>
          <p14:tracePt t="59380" x="1250950" y="3397250"/>
          <p14:tracePt t="59388" x="1241425" y="3424238"/>
          <p14:tracePt t="59397" x="1233488" y="3470275"/>
          <p14:tracePt t="59403" x="1223963" y="3497263"/>
          <p14:tracePt t="59410" x="1204913" y="3516313"/>
          <p14:tracePt t="59418" x="1177925" y="3543300"/>
          <p14:tracePt t="59424" x="1160463" y="3560763"/>
          <p14:tracePt t="59431" x="1141413" y="3579813"/>
          <p14:tracePt t="59440" x="1114425" y="3597275"/>
          <p14:tracePt t="59447" x="1104900" y="3606800"/>
          <p14:tracePt t="59454" x="1095375" y="3616325"/>
          <p14:tracePt t="59461" x="1077913" y="3625850"/>
          <p14:tracePt t="59468" x="1068388" y="3633788"/>
          <p14:tracePt t="59476" x="1050925" y="3643313"/>
          <p14:tracePt t="59491" x="1041400" y="3662363"/>
          <p14:tracePt t="59498" x="1022350" y="3670300"/>
          <p14:tracePt t="59504" x="995363" y="3689350"/>
          <p14:tracePt t="59513" x="977900" y="3698875"/>
          <p14:tracePt t="59520" x="958850" y="3706813"/>
          <p14:tracePt t="59526" x="958850" y="3716338"/>
          <p14:tracePt t="59534" x="949325" y="3725863"/>
          <p14:tracePt t="59541" x="931863" y="3735388"/>
          <p14:tracePt t="59548" x="922338" y="3752850"/>
          <p14:tracePt t="59556" x="885825" y="3762375"/>
          <p14:tracePt t="59564" x="885825" y="3771900"/>
          <p14:tracePt t="59570" x="876300" y="3779838"/>
          <p14:tracePt t="59578" x="868363" y="3789363"/>
          <p14:tracePt t="59585" x="858838" y="3808413"/>
          <p14:tracePt t="59592" x="849313" y="3825875"/>
          <p14:tracePt t="59600" x="839788" y="3852863"/>
          <p14:tracePt t="59607" x="831850" y="3881438"/>
          <p14:tracePt t="59615" x="822325" y="3898900"/>
          <p14:tracePt t="59621" x="803275" y="3927475"/>
          <p14:tracePt t="59630" x="785813" y="3954463"/>
          <p14:tracePt t="59636" x="785813" y="3963988"/>
          <p14:tracePt t="59643" x="785813" y="3990975"/>
          <p14:tracePt t="59651" x="766763" y="4008438"/>
          <p14:tracePt t="59658" x="766763" y="4037013"/>
          <p14:tracePt t="59665" x="766763" y="4054475"/>
          <p14:tracePt t="59672" x="766763" y="4073525"/>
          <p14:tracePt t="59680" x="766763" y="4090988"/>
          <p14:tracePt t="59688" x="766763" y="4110038"/>
          <p14:tracePt t="59696" x="766763" y="4137025"/>
          <p14:tracePt t="59702" x="766763" y="4154488"/>
          <p14:tracePt t="59709" x="776288" y="4173538"/>
          <p14:tracePt t="59716" x="776288" y="4200525"/>
          <p14:tracePt t="59724" x="785813" y="4246563"/>
          <p14:tracePt t="59731" x="785813" y="4256088"/>
          <p14:tracePt t="59739" x="793750" y="4273550"/>
          <p14:tracePt t="59747" x="793750" y="4292600"/>
          <p14:tracePt t="59753" x="812800" y="4329113"/>
          <p14:tracePt t="59765" x="812800" y="4337050"/>
          <p14:tracePt t="59775" x="822325" y="4356100"/>
          <p14:tracePt t="59782" x="831850" y="4365625"/>
          <p14:tracePt t="59790" x="831850" y="4373563"/>
          <p14:tracePt t="59797" x="839788" y="4383088"/>
          <p14:tracePt t="59804" x="839788" y="4392613"/>
          <p14:tracePt t="59813" x="849313" y="4402138"/>
          <p14:tracePt t="59819" x="858838" y="4410075"/>
          <p14:tracePt t="59826" x="858838" y="4419600"/>
          <p14:tracePt t="59833" x="868363" y="4438650"/>
          <p14:tracePt t="59840" x="876300" y="4446588"/>
          <p14:tracePt t="59848" x="895350" y="4456113"/>
          <p14:tracePt t="59855" x="904875" y="4475163"/>
          <p14:tracePt t="59863" x="922338" y="4502150"/>
          <p14:tracePt t="59870" x="931863" y="4519613"/>
          <p14:tracePt t="59877" x="941388" y="4548188"/>
          <p14:tracePt t="59885" x="958850" y="4565650"/>
          <p14:tracePt t="59892" x="977900" y="4584700"/>
          <p14:tracePt t="59899" x="1004888" y="4629150"/>
          <p14:tracePt t="59907" x="1022350" y="4657725"/>
          <p14:tracePt t="59914" x="1031875" y="4684713"/>
          <p14:tracePt t="59921" x="1058863" y="4730750"/>
          <p14:tracePt t="59930" x="1077913" y="4748213"/>
          <p14:tracePt t="59936" x="1087438" y="4767263"/>
          <p14:tracePt t="59943" x="1104900" y="4784725"/>
          <p14:tracePt t="59950" x="1114425" y="4821238"/>
          <p14:tracePt t="59957" x="1131888" y="4830763"/>
          <p14:tracePt t="59965" x="1150938" y="4840288"/>
          <p14:tracePt t="59972" x="1168400" y="4857750"/>
          <p14:tracePt t="59980" x="1187450" y="4867275"/>
          <p14:tracePt t="59987" x="1204913" y="4876800"/>
          <p14:tracePt t="59994" x="1223963" y="4884738"/>
          <p14:tracePt t="60001" x="1233488" y="4913313"/>
          <p14:tracePt t="60008" x="1270000" y="4922838"/>
          <p14:tracePt t="60016" x="1287463" y="4930775"/>
          <p14:tracePt t="60023" x="1306513" y="4949825"/>
          <p14:tracePt t="60030" x="1314450" y="4959350"/>
          <p14:tracePt t="60038" x="1333500" y="4967288"/>
          <p14:tracePt t="60047" x="1379538" y="5003800"/>
          <p14:tracePt t="60052" x="1397000" y="5013325"/>
          <p14:tracePt t="60059" x="1416050" y="5022850"/>
          <p14:tracePt t="60067" x="1433513" y="5040313"/>
          <p14:tracePt t="60074" x="1470025" y="5049838"/>
          <p14:tracePt t="60081" x="1497013" y="5059363"/>
          <p14:tracePt t="60089" x="1516063" y="5068888"/>
          <p14:tracePt t="60096" x="1516063" y="5076825"/>
          <p14:tracePt t="60103" x="1533525" y="5086350"/>
          <p14:tracePt t="60111" x="1562100" y="5086350"/>
          <p14:tracePt t="60118" x="1579563" y="5105400"/>
          <p14:tracePt t="60125" x="1589088" y="5105400"/>
          <p14:tracePt t="60133" x="1598613" y="5105400"/>
          <p14:tracePt t="60140" x="1606550" y="5105400"/>
          <p14:tracePt t="60147" x="1625600" y="5105400"/>
          <p14:tracePt t="60165" x="1652588" y="5105400"/>
          <p14:tracePt t="60177" x="1662113" y="5105400"/>
          <p14:tracePt t="60184" x="1671638" y="5105400"/>
          <p14:tracePt t="60191" x="1681163" y="5105400"/>
          <p14:tracePt t="60198" x="1689100" y="5113338"/>
          <p14:tracePt t="60205" x="1698625" y="5113338"/>
          <p14:tracePt t="60213" x="1708150" y="5113338"/>
          <p14:tracePt t="60220" x="1725613" y="5113338"/>
          <p14:tracePt t="60228" x="1744663" y="5113338"/>
          <p14:tracePt t="60235" x="1754188" y="5122863"/>
          <p14:tracePt t="60242" x="1762125" y="5122863"/>
          <p14:tracePt t="60249" x="1781175" y="5122863"/>
          <p14:tracePt t="60257" x="1798638" y="5132388"/>
          <p14:tracePt t="60264" x="1835150" y="5132388"/>
          <p14:tracePt t="60271" x="1871663" y="5141913"/>
          <p14:tracePt t="60280" x="1900238" y="5141913"/>
          <p14:tracePt t="60286" x="1973263" y="5141913"/>
          <p14:tracePt t="60294" x="2009775" y="5149850"/>
          <p14:tracePt t="60301" x="2063750" y="5149850"/>
          <p14:tracePt t="60308" x="2127250" y="5159375"/>
          <p14:tracePt t="60315" x="2182813" y="5178425"/>
          <p14:tracePt t="60322" x="2228850" y="5178425"/>
          <p14:tracePt t="60330" x="2282825" y="5178425"/>
          <p14:tracePt t="60337" x="2319338" y="5178425"/>
          <p14:tracePt t="60346" x="2392363" y="5186363"/>
          <p14:tracePt t="60353" x="2474913" y="5214938"/>
          <p14:tracePt t="60359" x="2547938" y="5214938"/>
          <p14:tracePt t="60366" x="2603500" y="5214938"/>
          <p14:tracePt t="60374" x="2676525" y="5222875"/>
          <p14:tracePt t="60382" x="2720975" y="5222875"/>
          <p14:tracePt t="60389" x="2776538" y="5222875"/>
          <p14:tracePt t="60397" x="2813050" y="5222875"/>
          <p14:tracePt t="60403" x="2867025" y="5222875"/>
          <p14:tracePt t="60410" x="2913063" y="5222875"/>
          <p14:tracePt t="60418" x="2968625" y="5222875"/>
          <p14:tracePt t="60425" x="3041650" y="5222875"/>
          <p14:tracePt t="60432" x="3132138" y="5222875"/>
          <p14:tracePt t="60439" x="3214688" y="5195888"/>
          <p14:tracePt t="60447" x="3278188" y="5186363"/>
          <p14:tracePt t="60454" x="3351213" y="5168900"/>
          <p14:tracePt t="60463" x="3416300" y="5149850"/>
          <p14:tracePt t="60469" x="3489325" y="5122863"/>
          <p14:tracePt t="60476" x="3552825" y="5105400"/>
          <p14:tracePt t="60483" x="3625850" y="5095875"/>
          <p14:tracePt t="60491" x="3725863" y="5049838"/>
          <p14:tracePt t="60498" x="3789363" y="5032375"/>
          <p14:tracePt t="60505" x="3890963" y="4986338"/>
          <p14:tracePt t="60513" x="3944938" y="4959350"/>
          <p14:tracePt t="60520" x="4027488" y="4894263"/>
          <p14:tracePt t="60527" x="4083050" y="4857750"/>
          <p14:tracePt t="60534" x="4164013" y="4784725"/>
          <p14:tracePt t="60542" x="4229100" y="4748213"/>
          <p14:tracePt t="60549" x="4310063" y="4711700"/>
          <p14:tracePt t="60557" x="4356100" y="4657725"/>
          <p14:tracePt t="60563" x="4392613" y="4611688"/>
          <p14:tracePt t="60571" x="4419600" y="4565650"/>
          <p14:tracePt t="60580" x="4429125" y="4519613"/>
          <p14:tracePt t="60585" x="4438650" y="4483100"/>
          <p14:tracePt t="60593" x="4438650" y="4429125"/>
          <p14:tracePt t="60600" x="4438650" y="4392613"/>
          <p14:tracePt t="60607" x="4438650" y="4373563"/>
          <p14:tracePt t="60615" x="4438650" y="4365625"/>
          <p14:tracePt t="60622" x="4438650" y="4329113"/>
          <p14:tracePt t="60630" x="4438650" y="4310063"/>
          <p14:tracePt t="60637" x="4438650" y="4292600"/>
          <p14:tracePt t="60644" x="4438650" y="4264025"/>
          <p14:tracePt t="60651" x="4438650" y="4227513"/>
          <p14:tracePt t="60658" x="4438650" y="4200525"/>
          <p14:tracePt t="60666" x="4438650" y="4127500"/>
          <p14:tracePt t="60673" x="4419600" y="4064000"/>
          <p14:tracePt t="60681" x="4411663" y="3971925"/>
          <p14:tracePt t="60688" x="4392613" y="3908425"/>
          <p14:tracePt t="60697" x="4392613" y="3816350"/>
          <p14:tracePt t="60702" x="4375150" y="3762375"/>
          <p14:tracePt t="60709" x="4356100" y="3698875"/>
          <p14:tracePt t="60717" x="4356100" y="3643313"/>
          <p14:tracePt t="60724" x="4356100" y="3589338"/>
          <p14:tracePt t="60731" x="4346575" y="3487738"/>
          <p14:tracePt t="60739" x="4346575" y="3378200"/>
          <p14:tracePt t="60747" x="4346575" y="3287713"/>
          <p14:tracePt t="60753" x="4329113" y="3122613"/>
          <p14:tracePt t="60761" x="4329113" y="3068638"/>
          <p14:tracePt t="60768" x="4329113" y="2959100"/>
          <p14:tracePt t="60775" x="4329113" y="2867025"/>
          <p14:tracePt t="60783" x="4329113" y="2703513"/>
          <p14:tracePt t="60790" x="4329113" y="2647950"/>
          <p14:tracePt t="60797" x="4319588" y="2584450"/>
          <p14:tracePt t="60805" x="4310063" y="2511425"/>
          <p14:tracePt t="60814" x="4292600" y="2465388"/>
          <p14:tracePt t="60819" x="4292600" y="2438400"/>
          <p14:tracePt t="60826" x="4292600" y="2382838"/>
          <p14:tracePt t="60834" x="4283075" y="2338388"/>
          <p14:tracePt t="60841" x="4283075" y="2301875"/>
          <p14:tracePt t="60848" x="4283075" y="2273300"/>
          <p14:tracePt t="60856" x="4273550" y="2219325"/>
          <p14:tracePt t="60863" x="4256088" y="2182813"/>
          <p14:tracePt t="60871" x="4256088" y="2146300"/>
          <p14:tracePt t="60878" x="4246563" y="2100263"/>
          <p14:tracePt t="60886" x="4237038" y="2082800"/>
          <p14:tracePt t="60892" x="4219575" y="2063750"/>
          <p14:tracePt t="60899" x="4192588" y="2036763"/>
          <p14:tracePt t="60907" x="4173538" y="2000250"/>
          <p14:tracePt t="60915" x="4146550" y="1981200"/>
          <p14:tracePt t="60921" x="4110038" y="1973263"/>
          <p14:tracePt t="60930" x="4083050" y="1954213"/>
          <p14:tracePt t="60936" x="4037013" y="1917700"/>
          <p14:tracePt t="60943" x="4008438" y="1881188"/>
          <p14:tracePt t="60951" x="3971925" y="1862138"/>
          <p14:tracePt t="60958" x="3935413" y="1854200"/>
          <p14:tracePt t="60965" x="3898900" y="1835150"/>
          <p14:tracePt t="60982" x="3825875" y="1771650"/>
          <p14:tracePt t="60987" x="3798888" y="1744663"/>
          <p14:tracePt t="60995" x="3762375" y="1725613"/>
          <p14:tracePt t="61002" x="3725863" y="1716088"/>
          <p14:tracePt t="61010" x="3689350" y="1679575"/>
          <p14:tracePt t="61016" x="3662363" y="1662113"/>
          <p14:tracePt t="61024" x="3616325" y="1652588"/>
          <p14:tracePt t="61031" x="3589338" y="1643063"/>
          <p14:tracePt t="61039" x="3562350" y="1635125"/>
          <p14:tracePt t="61046" x="3516313" y="1625600"/>
          <p14:tracePt t="61052" x="3489325" y="1616075"/>
          <p14:tracePt t="61060" x="3452813" y="1616075"/>
          <p14:tracePt t="61068" x="3416300" y="1598613"/>
          <p14:tracePt t="61075" x="3397250" y="1579563"/>
          <p14:tracePt t="61082" x="3379788" y="1579563"/>
          <p14:tracePt t="61089" x="3351213" y="1579563"/>
          <p14:tracePt t="61097" x="3306763" y="1570038"/>
          <p14:tracePt t="61104" x="3278188" y="1562100"/>
          <p14:tracePt t="61111" x="3205163" y="1552575"/>
          <p14:tracePt t="61119" x="3178175" y="1552575"/>
          <p14:tracePt t="61126" x="3122613" y="1552575"/>
          <p14:tracePt t="61133" x="3078163" y="1552575"/>
          <p14:tracePt t="61140" x="3013075" y="1552575"/>
          <p14:tracePt t="61148" x="2903538" y="1552575"/>
          <p14:tracePt t="61155" x="2786063" y="1552575"/>
          <p14:tracePt t="61163" x="2676525" y="1579563"/>
          <p14:tracePt t="61170" x="2593975" y="1606550"/>
          <p14:tracePt t="61177" x="2520950" y="1625600"/>
          <p14:tracePt t="61184" x="2438400" y="1652588"/>
          <p14:tracePt t="61192" x="2382838" y="1662113"/>
          <p14:tracePt t="61199" x="2346325" y="1671638"/>
          <p14:tracePt t="61207" x="2265363" y="1698625"/>
          <p14:tracePt t="61214" x="2182813" y="1735138"/>
          <p14:tracePt t="61221" x="2155825" y="1744663"/>
          <p14:tracePt t="61228" x="2063750" y="1781175"/>
          <p14:tracePt t="61235" x="2036763" y="1808163"/>
          <p14:tracePt t="61243" x="2000250" y="1825625"/>
          <p14:tracePt t="61250" x="1927225" y="1862138"/>
          <p14:tracePt t="61257" x="1900238" y="1881188"/>
          <p14:tracePt t="61265" x="1827213" y="1908175"/>
          <p14:tracePt t="61272" x="1762125" y="1927225"/>
          <p14:tracePt t="61280" x="1717675" y="1963738"/>
          <p14:tracePt t="61287" x="1652588" y="1990725"/>
          <p14:tracePt t="61294" x="1625600" y="2000250"/>
          <p14:tracePt t="61301" x="1579563" y="2036763"/>
          <p14:tracePt t="61308" x="1552575" y="2063750"/>
          <p14:tracePt t="61316" x="1516063" y="2119313"/>
          <p14:tracePt t="61324" x="1443038" y="2182813"/>
          <p14:tracePt t="61331" x="1423988" y="2228850"/>
          <p14:tracePt t="61337" x="1343025" y="2309813"/>
          <p14:tracePt t="61346" x="1296988" y="2411413"/>
          <p14:tracePt t="61352" x="1241425" y="2547938"/>
          <p14:tracePt t="61360" x="1187450" y="2630488"/>
          <p14:tracePt t="61367" x="1141413" y="2776538"/>
          <p14:tracePt t="61374" x="1095375" y="2922588"/>
          <p14:tracePt t="61381" x="1041400" y="3132138"/>
          <p14:tracePt t="61388" x="1014413" y="3287713"/>
          <p14:tracePt t="61397" x="1004888" y="3360738"/>
          <p14:tracePt t="61404" x="985838" y="3560763"/>
          <p14:tracePt t="61411" x="968375" y="3743325"/>
          <p14:tracePt t="61418" x="958850" y="3927475"/>
          <p14:tracePt t="61425" x="958850" y="4017963"/>
          <p14:tracePt t="61433" x="958850" y="4200525"/>
          <p14:tracePt t="61440" x="958850" y="4346575"/>
          <p14:tracePt t="61448" x="958850" y="4529138"/>
          <p14:tracePt t="61454" x="958850" y="4638675"/>
          <p14:tracePt t="61463" x="977900" y="4730750"/>
          <p14:tracePt t="61469" x="985838" y="4830763"/>
          <p14:tracePt t="61476" x="1004888" y="4976813"/>
          <p14:tracePt t="61484" x="1014413" y="5049838"/>
          <p14:tracePt t="61491" x="1068388" y="5149850"/>
          <p14:tracePt t="61499" x="1087438" y="5222875"/>
          <p14:tracePt t="61505" x="1104900" y="5259388"/>
          <p14:tracePt t="61513" x="1131888" y="5332413"/>
          <p14:tracePt t="61521" x="1177925" y="5368925"/>
          <p14:tracePt t="61528" x="1214438" y="5414963"/>
          <p14:tracePt t="61535" x="1233488" y="5434013"/>
          <p14:tracePt t="61542" x="1260475" y="5451475"/>
          <p14:tracePt t="61549" x="1306513" y="5461000"/>
          <p14:tracePt t="61557" x="1333500" y="5470525"/>
          <p14:tracePt t="61564" x="1397000" y="5497513"/>
          <p14:tracePt t="61572" x="1433513" y="5514975"/>
          <p14:tracePt t="61580" x="1479550" y="5514975"/>
          <p14:tracePt t="61586" x="1552575" y="5534025"/>
          <p14:tracePt t="61593" x="1589088" y="5534025"/>
          <p14:tracePt t="61600" x="1644650" y="5534025"/>
          <p14:tracePt t="61608" x="1708150" y="5551488"/>
          <p14:tracePt t="61615" x="1781175" y="5551488"/>
          <p14:tracePt t="61622" x="1871663" y="5570538"/>
          <p14:tracePt t="61630" x="1990725" y="5580063"/>
          <p14:tracePt t="61637" x="2119313" y="5597525"/>
          <p14:tracePt t="61644" x="2246313" y="5616575"/>
          <p14:tracePt t="61652" x="2338388" y="5624513"/>
          <p14:tracePt t="61659" x="2401888" y="5624513"/>
          <p14:tracePt t="61666" x="2474913" y="5624513"/>
          <p14:tracePt t="61673" x="2530475" y="5624513"/>
          <p14:tracePt t="61681" x="2603500" y="5624513"/>
          <p14:tracePt t="61688" x="2647950" y="5624513"/>
          <p14:tracePt t="61697" x="2703513" y="5616575"/>
          <p14:tracePt t="61703" x="2749550" y="5597525"/>
          <p14:tracePt t="61710" x="2786063" y="5588000"/>
          <p14:tracePt t="61717" x="2822575" y="5580063"/>
          <p14:tracePt t="61724" x="2849563" y="5561013"/>
          <p14:tracePt t="61732" x="2895600" y="5524500"/>
          <p14:tracePt t="61739" x="2922588" y="5507038"/>
          <p14:tracePt t="61747" x="2959100" y="5497513"/>
          <p14:tracePt t="61754" x="2995613" y="5470525"/>
          <p14:tracePt t="61761" x="3041650" y="5451475"/>
          <p14:tracePt t="61768" x="3078163" y="5441950"/>
          <p14:tracePt t="61776" x="3132138" y="5405438"/>
          <p14:tracePt t="61783" x="3159125" y="5397500"/>
          <p14:tracePt t="61790" x="3205163" y="5387975"/>
          <p14:tracePt t="61798" x="3232150" y="5368925"/>
          <p14:tracePt t="61805" x="3270250" y="5351463"/>
          <p14:tracePt t="61813" x="3306763" y="5332413"/>
          <p14:tracePt t="61820" x="3333750" y="5314950"/>
          <p14:tracePt t="61827" x="3351213" y="5287963"/>
          <p14:tracePt t="61834" x="3360738" y="5278438"/>
          <p14:tracePt t="61842" x="3379788" y="5259388"/>
          <p14:tracePt t="61849" x="3387725" y="5241925"/>
          <p14:tracePt t="61856" x="3416300" y="5214938"/>
          <p14:tracePt t="61864" x="3424238" y="5195888"/>
          <p14:tracePt t="61871" x="3443288" y="5186363"/>
          <p14:tracePt t="61880" x="3460750" y="5168900"/>
          <p14:tracePt t="61886" x="3479800" y="5141913"/>
          <p14:tracePt t="61893" x="3525838" y="5105400"/>
          <p14:tracePt t="61900" x="3552825" y="5086350"/>
          <p14:tracePt t="61907" x="3579813" y="5068888"/>
          <p14:tracePt t="61915" x="3625850" y="5040313"/>
          <p14:tracePt t="61922" x="3643313" y="5032375"/>
          <p14:tracePt t="61930" x="3662363" y="5013325"/>
          <p14:tracePt t="61937" x="3671888" y="5003800"/>
          <p14:tracePt t="61944" x="3689350" y="4995863"/>
          <p14:tracePt t="61951" x="3708400" y="4986338"/>
          <p14:tracePt t="61966" x="3716338" y="4986338"/>
          <p14:tracePt t="61982" x="3716338" y="4976813"/>
          <p14:tracePt t="62002" x="3716338" y="4967288"/>
          <p14:tracePt t="62017" x="3725863" y="4959350"/>
          <p14:tracePt t="62031" x="3725863" y="4949825"/>
          <p14:tracePt t="62053" x="3735388" y="4930775"/>
          <p14:tracePt t="62061" x="3744913" y="4922838"/>
          <p14:tracePt t="62075" x="3752850" y="4922838"/>
          <p14:tracePt t="62082" x="3762375" y="4913313"/>
          <p14:tracePt t="62090" x="3789363" y="4903788"/>
          <p14:tracePt t="62098" x="3808413" y="4884738"/>
          <p14:tracePt t="62104" x="3825875" y="4857750"/>
          <p14:tracePt t="62112" x="3854450" y="4830763"/>
          <p14:tracePt t="62119" x="3881438" y="4811713"/>
          <p14:tracePt t="62126" x="3908425" y="4794250"/>
          <p14:tracePt t="62134" x="3927475" y="4775200"/>
          <p14:tracePt t="62141" x="3935413" y="4775200"/>
          <p14:tracePt t="64077" x="3935413" y="4757738"/>
          <p14:tracePt t="64084" x="3917950" y="4711700"/>
          <p14:tracePt t="64092" x="3890963" y="4629150"/>
          <p14:tracePt t="64099" x="3862388" y="4565650"/>
          <p14:tracePt t="64106" x="3825875" y="4502150"/>
          <p14:tracePt t="64114" x="3798888" y="4456113"/>
          <p14:tracePt t="64120" x="3781425" y="4402138"/>
          <p14:tracePt t="64127" x="3762375" y="4365625"/>
          <p14:tracePt t="64135" x="3752850" y="4337050"/>
          <p14:tracePt t="64143" x="3744913" y="4283075"/>
          <p14:tracePt t="64150" x="3735388" y="4264025"/>
          <p14:tracePt t="64157" x="3716338" y="4237038"/>
          <p14:tracePt t="64164" x="3716338" y="4219575"/>
          <p14:tracePt t="64172" x="3708400" y="4200525"/>
          <p14:tracePt t="64180" x="3698875" y="4164013"/>
          <p14:tracePt t="64186" x="3698875" y="4154488"/>
          <p14:tracePt t="64193" x="3689350" y="4146550"/>
          <p14:tracePt t="64201" x="3679825" y="4137025"/>
          <p14:tracePt t="64208" x="3671888" y="4127500"/>
          <p14:tracePt t="64216" x="3662363" y="4110038"/>
          <p14:tracePt t="64223" x="3652838" y="4100513"/>
          <p14:tracePt t="64230" x="3643313" y="4073525"/>
          <p14:tracePt t="64237" x="3625850" y="4054475"/>
          <p14:tracePt t="64245" x="3606800" y="4027488"/>
          <p14:tracePt t="64252" x="3589338" y="3990975"/>
          <p14:tracePt t="64259" x="3562350" y="3963988"/>
          <p14:tracePt t="64266" x="3543300" y="3935413"/>
          <p14:tracePt t="64274" x="3516313" y="3898900"/>
          <p14:tracePt t="64281" x="3497263" y="3881438"/>
          <p14:tracePt t="64288" x="3489325" y="3871913"/>
          <p14:tracePt t="64297" x="3479800" y="3862388"/>
          <p14:tracePt t="64303" x="3470275" y="3852863"/>
          <p14:tracePt t="64310" x="3460750" y="3852863"/>
          <p14:tracePt t="64325" x="3452813" y="3852863"/>
          <p14:tracePt t="64332" x="3452813" y="3844925"/>
          <p14:tracePt t="64347" x="3452813" y="3835400"/>
          <p14:tracePt t="64355" x="3443288" y="3835400"/>
          <p14:tracePt t="64369" x="3433763" y="3816350"/>
          <p14:tracePt t="64376" x="3424238" y="3808413"/>
          <p14:tracePt t="64384" x="3416300" y="3789363"/>
          <p14:tracePt t="64391" x="3406775" y="3779838"/>
          <p14:tracePt t="64398" x="3397250" y="3771900"/>
          <p14:tracePt t="64405" x="3387725" y="3752850"/>
          <p14:tracePt t="64413" x="3379788" y="3725863"/>
          <p14:tracePt t="64420" x="3370263" y="3706813"/>
          <p14:tracePt t="64427" x="3351213" y="3689350"/>
          <p14:tracePt t="64435" x="3343275" y="3670300"/>
          <p14:tracePt t="64442" x="3333750" y="3652838"/>
          <p14:tracePt t="64449" x="3324225" y="3625850"/>
          <p14:tracePt t="64457" x="3314700" y="3606800"/>
          <p14:tracePt t="64464" x="3306763" y="3589338"/>
          <p14:tracePt t="64471" x="3297238" y="3560763"/>
          <p14:tracePt t="64480" x="3278188" y="3533775"/>
          <p14:tracePt t="64485" x="3251200" y="3516313"/>
          <p14:tracePt t="64493" x="3232150" y="3487738"/>
          <p14:tracePt t="64500" x="3214688" y="3451225"/>
          <p14:tracePt t="64508" x="3187700" y="3406775"/>
          <p14:tracePt t="64515" x="3168650" y="3378200"/>
          <p14:tracePt t="64522" x="3141663" y="3351213"/>
          <p14:tracePt t="64530" x="3095625" y="3287713"/>
          <p14:tracePt t="64537" x="3078163" y="3241675"/>
          <p14:tracePt t="64544" x="3049588" y="3195638"/>
          <p14:tracePt t="64551" x="3032125" y="3159125"/>
          <p14:tracePt t="64559" x="3013075" y="3132138"/>
          <p14:tracePt t="64566" x="2976563" y="3105150"/>
          <p14:tracePt t="64573" x="2949575" y="3068638"/>
          <p14:tracePt t="64581" x="2903538" y="3049588"/>
          <p14:tracePt t="64588" x="2876550" y="3022600"/>
          <p14:tracePt t="64597" x="2840038" y="3005138"/>
          <p14:tracePt t="64602" x="2794000" y="2968625"/>
          <p14:tracePt t="64610" x="2740025" y="2959100"/>
          <p14:tracePt t="64617" x="2693988" y="2949575"/>
          <p14:tracePt t="64625" x="2667000" y="2930525"/>
          <p14:tracePt t="64633" x="2611438" y="2913063"/>
          <p14:tracePt t="64639" x="2566988" y="2903538"/>
          <p14:tracePt t="64647" x="2493963" y="2894013"/>
          <p14:tracePt t="64653" x="2411413" y="2894013"/>
          <p14:tracePt t="64662" x="2382838" y="2903538"/>
          <p14:tracePt t="64669" x="2309813" y="2940050"/>
          <p14:tracePt t="64676" x="2282825" y="2968625"/>
          <p14:tracePt t="64683" x="2246313" y="3013075"/>
          <p14:tracePt t="64690" x="2146300" y="3078163"/>
          <p14:tracePt t="64697" x="2109788" y="3132138"/>
          <p14:tracePt t="64705" x="2027238" y="3187700"/>
          <p14:tracePt t="64713" x="1973263" y="3268663"/>
          <p14:tracePt t="64720" x="1917700" y="3333750"/>
          <p14:tracePt t="64728" x="1881188" y="3414713"/>
          <p14:tracePt t="64734" x="1854200" y="3443288"/>
          <p14:tracePt t="64741" x="1827213" y="3506788"/>
          <p14:tracePt t="64749" x="1798638" y="3552825"/>
          <p14:tracePt t="64756" x="1790700" y="3579813"/>
          <p14:tracePt t="64764" x="1790700" y="3643313"/>
          <p14:tracePt t="64770" x="1790700" y="3679825"/>
          <p14:tracePt t="64777" x="1790700" y="3706813"/>
          <p14:tracePt t="64785" x="1790700" y="3771900"/>
          <p14:tracePt t="64792" x="1790700" y="3808413"/>
          <p14:tracePt t="64800" x="1817688" y="3889375"/>
          <p14:tracePt t="64807" x="1835150" y="3927475"/>
          <p14:tracePt t="64814" x="1863725" y="3990975"/>
          <p14:tracePt t="64821" x="1890713" y="4027488"/>
          <p14:tracePt t="64830" x="1990725" y="4127500"/>
          <p14:tracePt t="64836" x="2063750" y="4183063"/>
          <p14:tracePt t="64843" x="2146300" y="4256088"/>
          <p14:tracePt t="64851" x="2209800" y="4319588"/>
          <p14:tracePt t="64858" x="2292350" y="4392613"/>
          <p14:tracePt t="64865" x="2355850" y="4429125"/>
          <p14:tracePt t="64873" x="2457450" y="4465638"/>
          <p14:tracePt t="64880" x="2584450" y="4502150"/>
          <p14:tracePt t="64887" x="2667000" y="4529138"/>
          <p14:tracePt t="64895" x="2720975" y="4529138"/>
          <p14:tracePt t="64902" x="2803525" y="4511675"/>
          <p14:tracePt t="64909" x="2849563" y="4492625"/>
          <p14:tracePt t="64916" x="2895600" y="4475163"/>
          <p14:tracePt t="64924" x="2959100" y="4419600"/>
          <p14:tracePt t="64931" x="3005138" y="4356100"/>
          <p14:tracePt t="64939" x="3078163" y="4292600"/>
          <p14:tracePt t="64947" x="3114675" y="4227513"/>
          <p14:tracePt t="64953" x="3151188" y="4173538"/>
          <p14:tracePt t="64961" x="3178175" y="4146550"/>
          <p14:tracePt t="64981" x="3260725" y="4037013"/>
          <p14:tracePt t="64983" x="3270250" y="3971925"/>
          <p14:tracePt t="64990" x="3287713" y="3944938"/>
          <p14:tracePt t="64997" x="3297238" y="3917950"/>
          <p14:tracePt t="65004" x="3297238" y="3881438"/>
          <p14:tracePt t="65011" x="3297238" y="3852863"/>
          <p14:tracePt t="65019" x="3297238" y="3835400"/>
          <p14:tracePt t="65026" x="3278188" y="3816350"/>
          <p14:tracePt t="65034" x="3260725" y="3789363"/>
          <p14:tracePt t="65041" x="3241675" y="3779838"/>
          <p14:tracePt t="65048" x="3224213" y="3752850"/>
          <p14:tracePt t="65055" x="3205163" y="3743325"/>
          <p14:tracePt t="65064" x="3159125" y="3725863"/>
          <p14:tracePt t="65070" x="3078163" y="3689350"/>
          <p14:tracePt t="65078" x="2995613" y="3662363"/>
          <p14:tracePt t="65085" x="2922588" y="3633788"/>
          <p14:tracePt t="65091" x="2822575" y="3579813"/>
          <p14:tracePt t="65099" x="2703513" y="3516313"/>
          <p14:tracePt t="65106" x="2593975" y="3487738"/>
          <p14:tracePt t="65114" x="2438400" y="3460750"/>
          <p14:tracePt t="65121" x="2365375" y="3460750"/>
          <p14:tracePt t="65128" x="2273300" y="3443288"/>
          <p14:tracePt t="65135" x="2182813" y="3443288"/>
          <p14:tracePt t="65143" x="2109788" y="3443288"/>
          <p14:tracePt t="65150" x="2009775" y="3451225"/>
          <p14:tracePt t="65158" x="1936750" y="3479800"/>
          <p14:tracePt t="65165" x="1871663" y="3497263"/>
          <p14:tracePt t="65172" x="1844675" y="3516313"/>
          <p14:tracePt t="65180" x="1798638" y="3543300"/>
          <p14:tracePt t="65187" x="1762125" y="3570288"/>
          <p14:tracePt t="65194" x="1744663" y="3589338"/>
          <p14:tracePt t="65202" x="1717675" y="3616325"/>
          <p14:tracePt t="65208" x="1708150" y="3662363"/>
          <p14:tracePt t="65216" x="1689100" y="3735388"/>
          <p14:tracePt t="65224" x="1681163" y="3779838"/>
          <p14:tracePt t="65231" x="1681163" y="3808413"/>
          <p14:tracePt t="65238" x="1671638" y="3881438"/>
          <p14:tracePt t="65247" x="1662113" y="3908425"/>
          <p14:tracePt t="65252" x="1662113" y="3917950"/>
          <p14:tracePt t="65260" x="1662113" y="3927475"/>
          <p14:tracePt t="65268" x="1644650" y="4073525"/>
          <p14:tracePt t="65275" x="1644650" y="4117975"/>
          <p14:tracePt t="65282" x="1644650" y="4146550"/>
          <p14:tracePt t="65289" x="1644650" y="4173538"/>
          <p14:tracePt t="65297" x="1671638" y="4246563"/>
          <p14:tracePt t="65304" x="1681163" y="4264025"/>
          <p14:tracePt t="65311" x="1725613" y="4300538"/>
          <p14:tracePt t="65318" x="1754188" y="4329113"/>
          <p14:tracePt t="65326" x="1808163" y="4365625"/>
          <p14:tracePt t="65332" x="1890713" y="4410075"/>
          <p14:tracePt t="65340" x="1954213" y="4446588"/>
          <p14:tracePt t="65348" x="2046288" y="4456113"/>
          <p14:tracePt t="65355" x="2119313" y="4456113"/>
          <p14:tracePt t="65364" x="2182813" y="4475163"/>
          <p14:tracePt t="65369" x="2236788" y="4475163"/>
          <p14:tracePt t="65376" x="2309813" y="4465638"/>
          <p14:tracePt t="65384" x="2401888" y="4456113"/>
          <p14:tracePt t="65392" x="2574925" y="4429125"/>
          <p14:tracePt t="65398" x="2647950" y="4410075"/>
          <p14:tracePt t="65406" x="2813050" y="4392613"/>
          <p14:tracePt t="65413" x="2859088" y="4383088"/>
          <p14:tracePt t="65420" x="2932113" y="4356100"/>
          <p14:tracePt t="65428" x="3013075" y="4319588"/>
          <p14:tracePt t="65436" x="3095625" y="4283075"/>
          <p14:tracePt t="65443" x="3178175" y="4256088"/>
          <p14:tracePt t="65450" x="3270250" y="4210050"/>
          <p14:tracePt t="65457" x="3351213" y="4183063"/>
          <p14:tracePt t="65464" x="3397250" y="4146550"/>
          <p14:tracePt t="65472" x="3460750" y="4127500"/>
          <p14:tracePt t="65480" x="3506788" y="4100513"/>
          <p14:tracePt t="65487" x="3533775" y="4073525"/>
          <p14:tracePt t="65493" x="3589338" y="4000500"/>
          <p14:tracePt t="65501" x="3625850" y="3954463"/>
          <p14:tracePt t="65508" x="3662363" y="3889375"/>
          <p14:tracePt t="65515" x="3698875" y="3844925"/>
          <p14:tracePt t="65523" x="3708400" y="3825875"/>
          <p14:tracePt t="65530" x="3735388" y="3779838"/>
          <p14:tracePt t="65537" x="3744913" y="3762375"/>
          <p14:tracePt t="65545" x="3744913" y="3752850"/>
          <p14:tracePt t="65552" x="3744913" y="3735388"/>
          <p14:tracePt t="65567" x="3735388" y="3725863"/>
          <p14:tracePt t="65574" x="3716338" y="3706813"/>
          <p14:tracePt t="65581" x="3671888" y="3698875"/>
          <p14:tracePt t="65588" x="3643313" y="3689350"/>
          <p14:tracePt t="65597" x="3570288" y="3670300"/>
          <p14:tracePt t="65604" x="3516313" y="3662363"/>
          <p14:tracePt t="65611" x="3360738" y="3597275"/>
          <p14:tracePt t="65617" x="3168650" y="3497263"/>
          <p14:tracePt t="65625" x="2886075" y="3360738"/>
          <p14:tracePt t="65632" x="2803525" y="3333750"/>
          <p14:tracePt t="65640" x="2584450" y="3251200"/>
          <p14:tracePt t="65647" x="2484438" y="3195638"/>
          <p14:tracePt t="65654" x="2273300" y="3159125"/>
          <p14:tracePt t="65661" x="2219325" y="3151188"/>
          <p14:tracePt t="65669" x="2136775" y="3132138"/>
          <p14:tracePt t="65676" x="2109788" y="3132138"/>
          <p14:tracePt t="65684" x="2082800" y="3132138"/>
          <p14:tracePt t="65691" x="2046288" y="3132138"/>
          <p14:tracePt t="65698" x="2036763" y="3132138"/>
          <p14:tracePt t="65705" x="2027238" y="3141663"/>
          <p14:tracePt t="65714" x="2017713" y="3151188"/>
          <p14:tracePt t="65720" x="2009775" y="3159125"/>
          <p14:tracePt t="65728" x="2009775" y="3187700"/>
          <p14:tracePt t="65735" x="2009775" y="3195638"/>
          <p14:tracePt t="65742" x="2009775" y="3205163"/>
          <p14:tracePt t="65749" x="2009775" y="3241675"/>
          <p14:tracePt t="65757" x="2009775" y="3251200"/>
          <p14:tracePt t="65764" x="2009775" y="3297238"/>
          <p14:tracePt t="65771" x="2017713" y="3324225"/>
          <p14:tracePt t="65778" x="2027238" y="3360738"/>
          <p14:tracePt t="65785" x="2027238" y="3370263"/>
          <p14:tracePt t="65793" x="2027238" y="3378200"/>
          <p14:tracePt t="65801" x="2027238" y="3387725"/>
          <p14:tracePt t="65808" x="2027238" y="3451225"/>
          <p14:tracePt t="65815" x="2027238" y="3460750"/>
          <p14:tracePt t="65822" x="2073275" y="3643313"/>
          <p14:tracePt t="65830" x="2073275" y="3698875"/>
          <p14:tracePt t="65837" x="2073275" y="3771900"/>
          <p14:tracePt t="65844" x="2082800" y="3825875"/>
          <p14:tracePt t="65851" x="2090738" y="3871913"/>
          <p14:tracePt t="65858" x="2100263" y="3898900"/>
          <p14:tracePt t="65866" x="2119313" y="3917950"/>
          <p14:tracePt t="65873" x="2155825" y="3963988"/>
          <p14:tracePt t="65881" x="2200275" y="4000500"/>
          <p14:tracePt t="65888" x="2246313" y="4064000"/>
          <p14:tracePt t="65897" x="2328863" y="4154488"/>
          <p14:tracePt t="65902" x="2411413" y="4256088"/>
          <p14:tracePt t="65909" x="2511425" y="4329113"/>
          <p14:tracePt t="65917" x="2584450" y="4392613"/>
          <p14:tracePt t="65925" x="2667000" y="4446588"/>
          <p14:tracePt t="65932" x="2730500" y="4483100"/>
          <p14:tracePt t="65939" x="2794000" y="4519613"/>
          <p14:tracePt t="65948" x="2859088" y="4565650"/>
          <p14:tracePt t="65953" x="2940050" y="4592638"/>
          <p14:tracePt t="65961" x="3013075" y="4611688"/>
          <p14:tracePt t="65981" x="3151188" y="4657725"/>
          <p14:tracePt t="65983" x="3214688" y="4665663"/>
          <p14:tracePt t="65990" x="3287713" y="4665663"/>
          <p14:tracePt t="65998" x="3333750" y="4675188"/>
          <p14:tracePt t="66005" x="3406775" y="4694238"/>
          <p14:tracePt t="66014" x="3460750" y="4694238"/>
          <p14:tracePt t="66019" x="3552825" y="4694238"/>
          <p14:tracePt t="66026" x="3625850" y="4694238"/>
          <p14:tracePt t="66034" x="3689350" y="4694238"/>
          <p14:tracePt t="66041" x="3744913" y="4694238"/>
          <p14:tracePt t="66049" x="3781425" y="4684713"/>
          <p14:tracePt t="66056" x="3817938" y="4684713"/>
          <p14:tracePt t="66064" x="3854450" y="4684713"/>
          <p14:tracePt t="66070" x="3881438" y="4684713"/>
          <p14:tracePt t="66077" x="3898900" y="4684713"/>
          <p14:tracePt t="66085" x="3944938" y="4684713"/>
          <p14:tracePt t="66093" x="3981450" y="4675188"/>
          <p14:tracePt t="66099" x="4017963" y="4675188"/>
          <p14:tracePt t="66107" x="4054475" y="4675188"/>
          <p14:tracePt t="66114" x="4110038" y="4675188"/>
          <p14:tracePt t="66122" x="4156075" y="4675188"/>
          <p14:tracePt t="66131" x="4183063" y="4675188"/>
          <p14:tracePt t="66136" x="4210050" y="4675188"/>
          <p14:tracePt t="66158" x="4484688" y="4657725"/>
          <p14:tracePt t="67349" x="4492625" y="4629150"/>
          <p14:tracePt t="67356" x="4502150" y="4592638"/>
          <p14:tracePt t="67363" x="4521200" y="4538663"/>
          <p14:tracePt t="67370" x="4521200" y="4529138"/>
          <p14:tracePt t="67378" x="4529138" y="4502150"/>
          <p14:tracePt t="67386" x="4529138" y="4483100"/>
          <p14:tracePt t="67393" x="4538663" y="4446588"/>
          <p14:tracePt t="67400" x="4548188" y="4429125"/>
          <p14:tracePt t="67407" x="4548188" y="4410075"/>
          <p14:tracePt t="67414" x="4557713" y="4383088"/>
          <p14:tracePt t="67422" x="4557713" y="4346575"/>
          <p14:tracePt t="67431" x="4565650" y="4329113"/>
          <p14:tracePt t="67437" x="4584700" y="4300538"/>
          <p14:tracePt t="67444" x="4584700" y="4283075"/>
          <p14:tracePt t="67451" x="4584700" y="4264025"/>
          <p14:tracePt t="67459" x="4594225" y="4237038"/>
          <p14:tracePt t="67466" x="4594225" y="4210050"/>
          <p14:tracePt t="67473" x="4602163" y="4173538"/>
          <p14:tracePt t="67481" x="4611688" y="4137025"/>
          <p14:tracePt t="67487" x="4630738" y="4100513"/>
          <p14:tracePt t="67495" x="4638675" y="4073525"/>
          <p14:tracePt t="67502" x="4638675" y="4017963"/>
          <p14:tracePt t="67509" x="4638675" y="4000500"/>
          <p14:tracePt t="67517" x="4648200" y="3971925"/>
          <p14:tracePt t="67524" x="4657725" y="3927475"/>
          <p14:tracePt t="67531" x="4657725" y="3908425"/>
          <p14:tracePt t="67539" x="4667250" y="3881438"/>
          <p14:tracePt t="67547" x="4684713" y="3862388"/>
          <p14:tracePt t="67554" x="4694238" y="3816350"/>
          <p14:tracePt t="67561" x="4703763" y="3798888"/>
          <p14:tracePt t="67567" x="4711700" y="3771900"/>
          <p14:tracePt t="67575" x="4730750" y="3725863"/>
          <p14:tracePt t="67582" x="4730750" y="3698875"/>
          <p14:tracePt t="67589" x="4740275" y="3670300"/>
          <p14:tracePt t="67598" x="4748213" y="3625850"/>
          <p14:tracePt t="67605" x="4748213" y="3606800"/>
          <p14:tracePt t="67611" x="4757738" y="3579813"/>
          <p14:tracePt t="67619" x="4757738" y="3560763"/>
          <p14:tracePt t="67627" x="4767263" y="3524250"/>
          <p14:tracePt t="67634" x="4784725" y="3487738"/>
          <p14:tracePt t="67641" x="4794250" y="3460750"/>
          <p14:tracePt t="67648" x="4794250" y="3433763"/>
          <p14:tracePt t="67655" x="4813300" y="3387725"/>
          <p14:tracePt t="67664" x="4821238" y="3360738"/>
          <p14:tracePt t="67671" x="4830763" y="3305175"/>
          <p14:tracePt t="67677" x="4840288" y="3268663"/>
          <p14:tracePt t="67685" x="4849813" y="3241675"/>
          <p14:tracePt t="67692" x="4857750" y="3195638"/>
          <p14:tracePt t="67699" x="4867275" y="3168650"/>
          <p14:tracePt t="67707" x="4867275" y="3151188"/>
          <p14:tracePt t="67714" x="4867275" y="3141663"/>
          <p14:tracePt t="67721" x="4867275" y="3114675"/>
          <p14:tracePt t="67735" x="4886325" y="3095625"/>
          <p14:tracePt t="67750" x="4886325" y="3086100"/>
          <p14:tracePt t="67758" x="4886325" y="3078163"/>
          <p14:tracePt t="67765" x="4886325" y="3068638"/>
          <p14:tracePt t="67781" x="4895850" y="3059113"/>
          <p14:tracePt t="67794" x="4895850" y="3049588"/>
          <p14:tracePt t="67874" x="4876800" y="3049588"/>
          <p14:tracePt t="67904" x="4867275" y="3049588"/>
          <p14:tracePt t="67911" x="4857750" y="3049588"/>
          <p14:tracePt t="67918" x="4849813" y="3049588"/>
          <p14:tracePt t="67933" x="4840288" y="3059113"/>
          <p14:tracePt t="67940" x="4830763" y="3059113"/>
          <p14:tracePt t="67948" x="4830763" y="3068638"/>
          <p14:tracePt t="67955" x="4821238" y="3068638"/>
          <p14:tracePt t="67983" x="4803775" y="3078163"/>
          <p14:tracePt t="68218" x="4813300" y="3078163"/>
          <p14:tracePt t="68225" x="4821238" y="3078163"/>
          <p14:tracePt t="68232" x="4830763" y="3086100"/>
          <p14:tracePt t="68247" x="4849813" y="3095625"/>
          <p14:tracePt t="68262" x="4857750" y="3105150"/>
          <p14:tracePt t="68269" x="4867275" y="3105150"/>
          <p14:tracePt t="68291" x="4876800" y="3105150"/>
          <p14:tracePt t="68305" x="4895850" y="3114675"/>
          <p14:tracePt t="68320" x="4903788" y="3114675"/>
          <p14:tracePt t="68328" x="4913313" y="3132138"/>
          <p14:tracePt t="68335" x="4932363" y="3132138"/>
          <p14:tracePt t="68342" x="4940300" y="3141663"/>
          <p14:tracePt t="68349" x="4959350" y="3141663"/>
          <p14:tracePt t="68364" x="4976813" y="3141663"/>
          <p14:tracePt t="68371" x="4986338" y="3141663"/>
          <p14:tracePt t="68378" x="5013325" y="3141663"/>
          <p14:tracePt t="68385" x="5032375" y="3141663"/>
          <p14:tracePt t="68393" x="5049838" y="3141663"/>
          <p14:tracePt t="68400" x="5078413" y="3141663"/>
          <p14:tracePt t="68407" x="5114925" y="3141663"/>
          <p14:tracePt t="68415" x="5132388" y="3141663"/>
          <p14:tracePt t="68422" x="5151438" y="3141663"/>
          <p14:tracePt t="68431" x="5187950" y="3141663"/>
          <p14:tracePt t="68437" x="5214938" y="3141663"/>
          <p14:tracePt t="68444" x="5232400" y="3141663"/>
          <p14:tracePt t="68451" x="5251450" y="3141663"/>
          <p14:tracePt t="68458" x="5268913" y="3122613"/>
          <p14:tracePt t="68466" x="5278438" y="3122613"/>
          <p14:tracePt t="68473" x="5297488" y="3114675"/>
          <p14:tracePt t="68481" x="5305425" y="3114675"/>
          <p14:tracePt t="68488" x="5314950" y="3114675"/>
          <p14:tracePt t="68495" x="5334000" y="3105150"/>
          <p14:tracePt t="68502" x="5341938" y="3105150"/>
          <p14:tracePt t="68510" x="5351463" y="3105150"/>
          <p14:tracePt t="68517" x="5360988" y="3105150"/>
          <p14:tracePt t="68525" x="5370513" y="3105150"/>
          <p14:tracePt t="68532" x="5378450" y="3105150"/>
          <p14:tracePt t="68539" x="5387975" y="3105150"/>
          <p14:tracePt t="68547" x="5407025" y="3095625"/>
          <p14:tracePt t="68554" x="5414963" y="3095625"/>
          <p14:tracePt t="68568" x="5434013" y="3095625"/>
          <p14:tracePt t="68576" x="5443538" y="3095625"/>
          <p14:tracePt t="68583" x="5451475" y="3095625"/>
          <p14:tracePt t="68590" x="5461000" y="3095625"/>
          <p14:tracePt t="68605" x="5470525" y="3095625"/>
          <p14:tracePt t="68620" x="5480050" y="3095625"/>
          <p14:tracePt t="68714" x="5480050" y="3105150"/>
          <p14:tracePt t="68780" x="5470525" y="3105150"/>
          <p14:tracePt t="68795" x="5461000" y="3105150"/>
          <p14:tracePt t="68802" x="5451475" y="3105150"/>
          <p14:tracePt t="68817" x="5443538" y="3105150"/>
          <p14:tracePt t="68824" x="5434013" y="3105150"/>
          <p14:tracePt t="68832" x="5424488" y="3105150"/>
          <p14:tracePt t="68838" x="5414963" y="3105150"/>
          <p14:tracePt t="68848" x="5407025" y="3105150"/>
          <p14:tracePt t="68861" x="5378450" y="3105150"/>
          <p14:tracePt t="68867" x="5360988" y="3105150"/>
          <p14:tracePt t="68875" x="5341938" y="3105150"/>
          <p14:tracePt t="68882" x="5334000" y="3105150"/>
          <p14:tracePt t="68890" x="5324475" y="3105150"/>
          <p14:tracePt t="68897" x="5297488" y="3105150"/>
          <p14:tracePt t="68904" x="5260975" y="3105150"/>
          <p14:tracePt t="68911" x="5241925" y="3105150"/>
          <p14:tracePt t="68919" x="5224463" y="3105150"/>
          <p14:tracePt t="68926" x="5178425" y="3105150"/>
          <p14:tracePt t="68933" x="5159375" y="3105150"/>
          <p14:tracePt t="68941" x="5151438" y="3105150"/>
          <p14:tracePt t="68948" x="5132388" y="3105150"/>
          <p14:tracePt t="68955" x="5114925" y="3105150"/>
          <p14:tracePt t="68964" x="5078413" y="3105150"/>
          <p14:tracePt t="68970" x="5068888" y="3105150"/>
          <p14:tracePt t="68977" x="5049838" y="3105150"/>
          <p14:tracePt t="68985" x="5041900" y="3105150"/>
          <p14:tracePt t="68999" x="4995863" y="3105150"/>
          <p14:tracePt t="69006" x="4986338" y="3105150"/>
          <p14:tracePt t="69015" x="4968875" y="3114675"/>
          <p14:tracePt t="69021" x="4959350" y="3132138"/>
          <p14:tracePt t="69028" x="4949825" y="3132138"/>
          <p14:tracePt t="69043" x="4940300" y="3141663"/>
          <p14:tracePt t="69050" x="4922838" y="3141663"/>
          <p14:tracePt t="69057" x="4913313" y="3141663"/>
          <p14:tracePt t="69065" x="4903788" y="3141663"/>
          <p14:tracePt t="69072" x="4903788" y="3151188"/>
          <p14:tracePt t="69088" x="4895850" y="3151188"/>
          <p14:tracePt t="69152" x="4903788" y="3151188"/>
          <p14:tracePt t="69160" x="4913313" y="3141663"/>
          <p14:tracePt t="69167" x="4940300" y="3132138"/>
          <p14:tracePt t="69174" x="4959350" y="3114675"/>
          <p14:tracePt t="69182" x="4976813" y="3114675"/>
          <p14:tracePt t="69189" x="5005388" y="3105150"/>
          <p14:tracePt t="69196" x="5022850" y="3105150"/>
          <p14:tracePt t="69203" x="5059363" y="3095625"/>
          <p14:tracePt t="69211" x="5068888" y="3095625"/>
          <p14:tracePt t="69218" x="5086350" y="3095625"/>
          <p14:tracePt t="69226" x="5122863" y="3095625"/>
          <p14:tracePt t="69248" x="5187950" y="3095625"/>
          <p14:tracePt t="69270" x="5278438" y="3095625"/>
          <p14:tracePt t="69291" x="5324475" y="3095625"/>
          <p14:tracePt t="69298" x="5334000" y="3095625"/>
          <p14:tracePt t="69306" x="5341938" y="3095625"/>
          <p14:tracePt t="69314" x="5351463" y="3095625"/>
          <p14:tracePt t="69328" x="5360988" y="3095625"/>
          <p14:tracePt t="69364" x="5370513" y="3095625"/>
          <p14:tracePt t="69371" x="5370513" y="3105150"/>
          <p14:tracePt t="69408" x="5370513" y="3122613"/>
          <p14:tracePt t="69437" x="5360988" y="3122613"/>
          <p14:tracePt t="69444" x="5334000" y="3122613"/>
          <p14:tracePt t="69452" x="5314950" y="3122613"/>
          <p14:tracePt t="69459" x="5305425" y="3122613"/>
          <p14:tracePt t="69466" x="5287963" y="3122613"/>
          <p14:tracePt t="69474" x="5268913" y="3122613"/>
          <p14:tracePt t="69481" x="5232400" y="3122613"/>
          <p14:tracePt t="69489" x="5224463" y="3122613"/>
          <p14:tracePt t="69497" x="5214938" y="3122613"/>
          <p14:tracePt t="69503" x="5205413" y="3122613"/>
          <p14:tracePt t="69510" x="5195888" y="3122613"/>
          <p14:tracePt t="69517" x="5187950" y="3122613"/>
          <p14:tracePt t="69525" x="5178425" y="3122613"/>
          <p14:tracePt t="72432" x="5214938" y="3159125"/>
          <p14:tracePt t="72439" x="5260975" y="3205163"/>
          <p14:tracePt t="72447" x="5324475" y="3260725"/>
          <p14:tracePt t="72454" x="5360988" y="3297238"/>
          <p14:tracePt t="72461" x="5378450" y="3324225"/>
          <p14:tracePt t="72469" x="5414963" y="3397250"/>
          <p14:tracePt t="72476" x="5434013" y="3424238"/>
          <p14:tracePt t="72483" x="5461000" y="3470275"/>
          <p14:tracePt t="72490" x="5480050" y="3506788"/>
          <p14:tracePt t="72498" x="5487988" y="3533775"/>
          <p14:tracePt t="72505" x="5516563" y="3606800"/>
          <p14:tracePt t="72512" x="5516563" y="3633788"/>
          <p14:tracePt t="72520" x="5524500" y="3679825"/>
          <p14:tracePt t="72527" x="5534025" y="3735388"/>
          <p14:tracePt t="72534" x="5534025" y="3762375"/>
          <p14:tracePt t="72542" x="5534025" y="3835400"/>
          <p14:tracePt t="72549" x="5534025" y="3862388"/>
          <p14:tracePt t="72556" x="5534025" y="3889375"/>
          <p14:tracePt t="72565" x="5534025" y="3963988"/>
          <p14:tracePt t="72571" x="5534025" y="3981450"/>
          <p14:tracePt t="72578" x="5534025" y="4000500"/>
          <p14:tracePt t="72585" x="5524500" y="4027488"/>
          <p14:tracePt t="72592" x="5524500" y="4037013"/>
          <p14:tracePt t="72600" x="5507038" y="4054475"/>
          <p14:tracePt t="72607" x="5497513" y="4064000"/>
          <p14:tracePt t="72615" x="5487988" y="4073525"/>
          <p14:tracePt t="72629" x="5487988" y="4081463"/>
          <p14:tracePt t="72636" x="5480050" y="4110038"/>
          <p14:tracePt t="72644" x="5470525" y="4117975"/>
          <p14:tracePt t="72651" x="5461000" y="4137025"/>
          <p14:tracePt t="72658" x="5461000" y="4146550"/>
          <p14:tracePt t="72666" x="5451475" y="4164013"/>
          <p14:tracePt t="72673" x="5443538" y="4173538"/>
          <p14:tracePt t="72681" x="5443538" y="4183063"/>
          <p14:tracePt t="72687" x="5424488" y="4191000"/>
          <p14:tracePt t="72695" x="5424488" y="4200525"/>
          <p14:tracePt t="72703" x="5424488" y="4210050"/>
          <p14:tracePt t="72709" x="5414963" y="4219575"/>
          <p14:tracePt t="72717" x="5414963" y="4227513"/>
          <p14:tracePt t="72725" x="5407025" y="4237038"/>
          <p14:tracePt t="72731" x="5407025" y="4246563"/>
          <p14:tracePt t="72739" x="5397500" y="4264025"/>
          <p14:tracePt t="72748" x="5397500" y="4273550"/>
          <p14:tracePt t="72753" x="5397500" y="4292600"/>
          <p14:tracePt t="72761" x="5387975" y="4300538"/>
          <p14:tracePt t="72768" x="5387975" y="4310063"/>
          <p14:tracePt t="72775" x="5387975" y="4319588"/>
          <p14:tracePt t="72782" x="5387975" y="4329113"/>
          <p14:tracePt t="72798" x="5387975" y="4346575"/>
          <p14:tracePt t="72804" x="5387975" y="4356100"/>
          <p14:tracePt t="72811" x="5387975" y="4365625"/>
          <p14:tracePt t="72834" x="5387975" y="4373563"/>
          <p14:tracePt t="72863" x="5387975" y="4383088"/>
          <p14:tracePt t="72936" x="5387975" y="4392613"/>
          <p14:tracePt t="72950" x="5387975" y="4402138"/>
          <p14:tracePt t="72973" x="5387975" y="4410075"/>
          <p14:tracePt t="72987" x="5378450" y="4410075"/>
          <p14:tracePt t="73016" x="5378450" y="4429125"/>
          <p14:tracePt t="73031" x="5370513" y="4429125"/>
          <p14:tracePt t="73060" x="5370513" y="4438650"/>
          <p14:tracePt t="73739" x="5360988" y="4438650"/>
          <p14:tracePt t="73747" x="5341938" y="4438650"/>
          <p14:tracePt t="73754" x="5334000" y="4438650"/>
          <p14:tracePt t="73761" x="5324475" y="4438650"/>
          <p14:tracePt t="73776" x="5314950" y="4438650"/>
          <p14:tracePt t="73783" x="5287963" y="4446588"/>
          <p14:tracePt t="73791" x="5268913" y="4446588"/>
          <p14:tracePt t="73798" x="5260975" y="4446588"/>
          <p14:tracePt t="73805" x="5241925" y="4446588"/>
          <p14:tracePt t="73812" x="5214938" y="4446588"/>
          <p14:tracePt t="73820" x="5187950" y="4446588"/>
          <p14:tracePt t="73827" x="5168900" y="4446588"/>
          <p14:tracePt t="73835" x="5141913" y="4446588"/>
          <p14:tracePt t="73842" x="5105400" y="4446588"/>
          <p14:tracePt t="73849" x="5068888" y="4446588"/>
          <p14:tracePt t="73856" x="5041900" y="4446588"/>
          <p14:tracePt t="73864" x="5022850" y="4446588"/>
          <p14:tracePt t="73871" x="4995863" y="4446588"/>
          <p14:tracePt t="73878" x="4976813" y="4446588"/>
          <p14:tracePt t="73885" x="4968875" y="4456113"/>
          <p14:tracePt t="73892" x="4959350" y="4456113"/>
          <p14:tracePt t="73900" x="4949825" y="4456113"/>
          <p14:tracePt t="73907" x="4940300" y="4456113"/>
          <p14:tracePt t="73916" x="4932363" y="4456113"/>
          <p14:tracePt t="73929" x="4913313" y="4456113"/>
          <p14:tracePt t="80036" x="4903788" y="4456113"/>
          <p14:tracePt t="80043" x="4876800" y="4438650"/>
          <p14:tracePt t="80050" x="4867275" y="4438650"/>
          <p14:tracePt t="80057" x="4857750" y="4438650"/>
          <p14:tracePt t="80065" x="4821238" y="4410075"/>
          <p14:tracePt t="80072" x="4803775" y="4402138"/>
          <p14:tracePt t="80079" x="4784725" y="4402138"/>
          <p14:tracePt t="80087" x="4776788" y="4402138"/>
          <p14:tracePt t="80094" x="4767263" y="4402138"/>
          <p14:tracePt t="80101" x="4757738" y="4402138"/>
          <p14:tracePt t="80116" x="4740275" y="4402138"/>
          <p14:tracePt t="80123" x="4730750" y="4402138"/>
          <p14:tracePt t="80132" x="4721225" y="4402138"/>
          <p14:tracePt t="80138" x="4711700" y="4402138"/>
          <p14:tracePt t="80145" x="4703763" y="4410075"/>
          <p14:tracePt t="80153" x="4694238" y="4410075"/>
          <p14:tracePt t="80174" x="4684713" y="4410075"/>
          <p14:tracePt t="80182" x="4684713" y="4419600"/>
          <p14:tracePt t="80189" x="4675188" y="4429125"/>
          <p14:tracePt t="80203" x="4657725" y="4429125"/>
          <p14:tracePt t="80211" x="4648200" y="4429125"/>
          <p14:tracePt t="80218" x="4648200" y="4438650"/>
          <p14:tracePt t="80225" x="4638675" y="4446588"/>
          <p14:tracePt t="80240" x="4638675" y="4456113"/>
          <p14:tracePt t="80248" x="4638675" y="4465638"/>
          <p14:tracePt t="80255" x="4638675" y="4475163"/>
          <p14:tracePt t="80269" x="4638675" y="4483100"/>
          <p14:tracePt t="80291" x="4638675" y="4492625"/>
          <p14:tracePt t="80306" x="4638675" y="4502150"/>
          <p14:tracePt t="80415" x="4638675" y="4492625"/>
          <p14:tracePt t="80459" x="4638675" y="4483100"/>
          <p14:tracePt t="80890" x="4638675" y="4492625"/>
          <p14:tracePt t="80898" x="4638675" y="4502150"/>
          <p14:tracePt t="80905" x="4638675" y="4511675"/>
          <p14:tracePt t="80912" x="4638675" y="4519613"/>
          <p14:tracePt t="80919" x="4630738" y="4529138"/>
          <p14:tracePt t="80927" x="4630738" y="4538663"/>
          <p14:tracePt t="80934" x="4630738" y="4548188"/>
          <p14:tracePt t="80941" x="4630738" y="4556125"/>
          <p14:tracePt t="80949" x="4621213" y="4565650"/>
          <p14:tracePt t="80956" x="4621213" y="4575175"/>
          <p14:tracePt t="80963" x="4611688" y="4584700"/>
          <p14:tracePt t="80970" x="4611688" y="4592638"/>
          <p14:tracePt t="80986" x="4602163" y="4592638"/>
          <p14:tracePt t="80987" x="4602163" y="4602163"/>
          <p14:tracePt t="80999" x="4594225" y="4602163"/>
          <p14:tracePt t="81015" x="4584700" y="4602163"/>
          <p14:tracePt t="82168" x="4602163" y="4602163"/>
          <p14:tracePt t="82175" x="4638675" y="4602163"/>
          <p14:tracePt t="82183" x="4648200" y="4602163"/>
          <p14:tracePt t="82190" x="4694238" y="4602163"/>
          <p14:tracePt t="82199" x="4711700" y="4602163"/>
          <p14:tracePt t="82205" x="4730750" y="4602163"/>
          <p14:tracePt t="82212" x="4740275" y="4611688"/>
          <p14:tracePt t="82219" x="4776788" y="4611688"/>
          <p14:tracePt t="82227" x="4784725" y="4611688"/>
          <p14:tracePt t="82234" x="4803775" y="4611688"/>
          <p14:tracePt t="82241" x="4821238" y="4611688"/>
          <p14:tracePt t="82249" x="4867275" y="4611688"/>
          <p14:tracePt t="82263" x="4976813" y="4611688"/>
          <p14:tracePt t="82270" x="5005388" y="4611688"/>
          <p14:tracePt t="82278" x="5049838" y="4611688"/>
          <p14:tracePt t="82285" x="5105400" y="4611688"/>
          <p14:tracePt t="82292" x="5159375" y="4629150"/>
          <p14:tracePt t="82300" x="5224463" y="4629150"/>
          <p14:tracePt t="82307" x="5260975" y="4629150"/>
          <p14:tracePt t="82316" x="5305425" y="4638675"/>
          <p14:tracePt t="82322" x="5324475" y="4638675"/>
          <p14:tracePt t="82329" x="5341938" y="4638675"/>
          <p14:tracePt t="82336" x="5351463" y="4638675"/>
          <p14:tracePt t="82343" x="5387975" y="4638675"/>
          <p14:tracePt t="82351" x="5414963" y="4638675"/>
          <p14:tracePt t="82358" x="5434013" y="4638675"/>
          <p14:tracePt t="82366" x="5461000" y="4638675"/>
          <p14:tracePt t="82373" x="5516563" y="4629150"/>
          <p14:tracePt t="82380" x="5570538" y="4629150"/>
          <p14:tracePt t="82387" x="5643563" y="4629150"/>
          <p14:tracePt t="82395" x="5708650" y="4629150"/>
          <p14:tracePt t="82402" x="5781675" y="4629150"/>
          <p14:tracePt t="82409" x="5818188" y="4629150"/>
          <p14:tracePt t="82417" x="5872163" y="4638675"/>
          <p14:tracePt t="82424" x="5918200" y="4638675"/>
          <p14:tracePt t="82432" x="5972175" y="4648200"/>
          <p14:tracePt t="82438" x="5991225" y="4657725"/>
          <p14:tracePt t="82446" x="6008688" y="4665663"/>
          <p14:tracePt t="82453" x="6045200" y="4675188"/>
          <p14:tracePt t="82468" x="6064250" y="4684713"/>
          <p14:tracePt t="82475" x="6081713" y="4684713"/>
          <p14:tracePt t="82483" x="6081713" y="4702175"/>
          <p14:tracePt t="82490" x="6091238" y="4702175"/>
          <p14:tracePt t="82499" x="6091238" y="4711700"/>
          <p14:tracePt t="82504" x="6091238" y="4721225"/>
          <p14:tracePt t="82534" x="6091238" y="4730750"/>
          <p14:tracePt t="82548" x="6091238" y="4738688"/>
          <p14:tracePt t="82570" x="6091238" y="4748213"/>
          <p14:tracePt t="82584" x="6091238" y="4757738"/>
          <p14:tracePt t="82600" x="6081713" y="4757738"/>
          <p14:tracePt t="82614" x="6073775" y="4757738"/>
          <p14:tracePt t="82621" x="6064250" y="4757738"/>
          <p14:tracePt t="82628" x="6054725" y="4757738"/>
          <p14:tracePt t="82636" x="6045200" y="4757738"/>
          <p14:tracePt t="82643" x="6027738" y="4757738"/>
          <p14:tracePt t="82650" x="6018213" y="4757738"/>
          <p14:tracePt t="82657" x="6000750" y="4748213"/>
          <p14:tracePt t="82666" x="5991225" y="4748213"/>
          <p14:tracePt t="82672" x="5981700" y="4721225"/>
          <p14:tracePt t="82680" x="5972175" y="4711700"/>
          <p14:tracePt t="82694" x="5972175" y="4675188"/>
          <p14:tracePt t="82701" x="5972175" y="4657725"/>
          <p14:tracePt t="82709" x="5972175" y="4648200"/>
          <p14:tracePt t="82717" x="5972175" y="4629150"/>
          <p14:tracePt t="82723" x="5972175" y="4611688"/>
          <p14:tracePt t="82732" x="5972175" y="4592638"/>
          <p14:tracePt t="82738" x="5972175" y="4575175"/>
          <p14:tracePt t="82745" x="5972175" y="4556125"/>
          <p14:tracePt t="82752" x="5972175" y="4548188"/>
          <p14:tracePt t="82760" x="5972175" y="4538663"/>
          <p14:tracePt t="82767" x="5972175" y="4519613"/>
          <p14:tracePt t="82783" x="5972175" y="4511675"/>
          <p14:tracePt t="82796" x="5972175" y="4502150"/>
          <p14:tracePt t="82818" x="5972175" y="4492625"/>
          <p14:tracePt t="82833" x="5964238" y="4492625"/>
          <p14:tracePt t="82848" x="5954713" y="4492625"/>
          <p14:tracePt t="82869" x="5945188" y="4492625"/>
          <p14:tracePt t="82876" x="5935663" y="4492625"/>
          <p14:tracePt t="82884" x="5927725" y="4492625"/>
          <p14:tracePt t="83578" x="5918200" y="4483100"/>
          <p14:tracePt t="83585" x="5908675" y="4475163"/>
          <p14:tracePt t="83592" x="5908675" y="4465638"/>
          <p14:tracePt t="83600" x="5899150" y="4465638"/>
          <p14:tracePt t="83607" x="5891213" y="4456113"/>
          <p14:tracePt t="83621" x="5881688" y="4446588"/>
          <p14:tracePt t="83629" x="5881688" y="4438650"/>
          <p14:tracePt t="83643" x="5872163" y="4438650"/>
          <p14:tracePt t="83651" x="5872163" y="4429125"/>
          <p14:tracePt t="83658" x="5872163" y="4410075"/>
          <p14:tracePt t="83673" x="5872163" y="4402138"/>
          <p14:tracePt t="83695" x="5872163" y="4392613"/>
          <p14:tracePt t="83709" x="5872163" y="4383088"/>
          <p14:tracePt t="83717" x="5872163" y="4373563"/>
          <p14:tracePt t="83732" x="5872163" y="4356100"/>
          <p14:tracePt t="83738" x="5872163" y="4346575"/>
          <p14:tracePt t="83746" x="5872163" y="4329113"/>
          <p14:tracePt t="83753" x="5872163" y="4319588"/>
          <p14:tracePt t="83760" x="5872163" y="4292600"/>
          <p14:tracePt t="83768" x="5872163" y="4264025"/>
          <p14:tracePt t="83775" x="5872163" y="4191000"/>
          <p14:tracePt t="83783" x="5872163" y="4117975"/>
          <p14:tracePt t="83789" x="5872163" y="3898900"/>
          <p14:tracePt t="83797" x="5872163" y="3735388"/>
          <p14:tracePt t="83804" x="5854700" y="3570288"/>
          <p14:tracePt t="83811" x="5818188" y="3360738"/>
          <p14:tracePt t="83819" x="5808663" y="3195638"/>
          <p14:tracePt t="83826" x="5781675" y="3032125"/>
          <p14:tracePt t="83834" x="5753100" y="2968625"/>
          <p14:tracePt t="83841" x="5726113" y="2903538"/>
          <p14:tracePt t="83849" x="5716588" y="2830513"/>
          <p14:tracePt t="83855" x="5680075" y="2784475"/>
          <p14:tracePt t="83862" x="5634038" y="2703513"/>
          <p14:tracePt t="83870" x="5626100" y="2674938"/>
          <p14:tracePt t="83877" x="5607050" y="2611438"/>
          <p14:tracePt t="83885" x="5570538" y="2584450"/>
          <p14:tracePt t="83892" x="5553075" y="2538413"/>
          <p14:tracePt t="83899" x="5524500" y="2492375"/>
          <p14:tracePt t="83906" x="5507038" y="2474913"/>
          <p14:tracePt t="83916" x="5487988" y="2438400"/>
          <p14:tracePt t="83921" x="5451475" y="2411413"/>
          <p14:tracePt t="83928" x="5424488" y="2392363"/>
          <p14:tracePt t="83935" x="5397500" y="2382838"/>
          <p14:tracePt t="83943" x="5360988" y="2355850"/>
          <p14:tracePt t="83950" x="5341938" y="2346325"/>
          <p14:tracePt t="83958" x="5324475" y="2328863"/>
          <p14:tracePt t="83966" x="5305425" y="2309813"/>
          <p14:tracePt t="83972" x="5287963" y="2301875"/>
          <p14:tracePt t="83986" x="5224463" y="2273300"/>
          <p14:tracePt t="83994" x="5205413" y="2255838"/>
          <p14:tracePt t="84001" x="5187950" y="2236788"/>
          <p14:tracePt t="84008" x="5141913" y="2192338"/>
          <p14:tracePt t="84016" x="5122863" y="2173288"/>
          <p14:tracePt t="84023" x="5105400" y="2155825"/>
          <p14:tracePt t="84032" x="5059363" y="2136775"/>
          <p14:tracePt t="84038" x="5032375" y="2090738"/>
          <p14:tracePt t="84045" x="5013325" y="2054225"/>
          <p14:tracePt t="84052" x="4995863" y="2027238"/>
          <p14:tracePt t="84060" x="4968875" y="2009775"/>
          <p14:tracePt t="84067" x="4932363" y="1973263"/>
          <p14:tracePt t="84074" x="4903788" y="1944688"/>
          <p14:tracePt t="84082" x="4886325" y="1927225"/>
          <p14:tracePt t="84089" x="4857750" y="1908175"/>
          <p14:tracePt t="84096" x="4830763" y="1862138"/>
          <p14:tracePt t="84104" x="4794250" y="1825625"/>
          <p14:tracePt t="84111" x="4776788" y="1798638"/>
          <p14:tracePt t="84118" x="4730750" y="1735138"/>
          <p14:tracePt t="84125" x="4703763" y="1708150"/>
          <p14:tracePt t="84133" x="4684713" y="1679575"/>
          <p14:tracePt t="84140" x="4667250" y="1635125"/>
          <p14:tracePt t="84149" x="4648200" y="1598613"/>
          <p14:tracePt t="84155" x="4611688" y="1570038"/>
          <p14:tracePt t="84162" x="4594225" y="1543050"/>
          <p14:tracePt t="84169" x="4575175" y="1516063"/>
          <p14:tracePt t="84177" x="4565650" y="1516063"/>
          <p14:tracePt t="84184" x="4548188" y="1497013"/>
          <p14:tracePt t="84191" x="4538663" y="1489075"/>
          <p14:tracePt t="84199" x="4521200" y="1489075"/>
          <p14:tracePt t="84206" x="4511675" y="1489075"/>
          <p14:tracePt t="84214" x="4502150" y="1479550"/>
          <p14:tracePt t="84220" x="4492625" y="1479550"/>
          <p14:tracePt t="84228" x="4484688" y="1479550"/>
          <p14:tracePt t="84235" x="4475163" y="1479550"/>
          <p14:tracePt t="84242" x="4465638" y="1479550"/>
          <p14:tracePt t="84250" x="4456113" y="1479550"/>
          <p14:tracePt t="84257" x="4448175" y="1479550"/>
          <p14:tracePt t="84272" x="4438650" y="1479550"/>
          <p14:tracePt t="84286" x="4429125" y="1489075"/>
          <p14:tracePt t="84308" x="4429125" y="1497013"/>
          <p14:tracePt t="84323" x="4429125" y="1506538"/>
          <p14:tracePt t="84330" x="4429125" y="1516063"/>
          <p14:tracePt t="85353" x="4465638" y="1516063"/>
          <p14:tracePt t="85360" x="4492625" y="1516063"/>
          <p14:tracePt t="85367" x="4557713" y="1506538"/>
          <p14:tracePt t="85374" x="4584700" y="1497013"/>
          <p14:tracePt t="85383" x="4602163" y="1497013"/>
          <p14:tracePt t="85389" x="4638675" y="1497013"/>
          <p14:tracePt t="85396" x="4657725" y="1497013"/>
          <p14:tracePt t="85404" x="4684713" y="1497013"/>
          <p14:tracePt t="85411" x="4730750" y="1497013"/>
          <p14:tracePt t="85418" x="4776788" y="1506538"/>
          <p14:tracePt t="85434" x="4903788" y="1533525"/>
          <p14:tracePt t="85440" x="4922838" y="1543050"/>
          <p14:tracePt t="85449" x="4976813" y="1543050"/>
          <p14:tracePt t="85455" x="5005388" y="1552575"/>
          <p14:tracePt t="85462" x="5049838" y="1579563"/>
          <p14:tracePt t="85469" x="5095875" y="1589088"/>
          <p14:tracePt t="85477" x="5122863" y="1589088"/>
          <p14:tracePt t="85484" x="5151438" y="1589088"/>
          <p14:tracePt t="85491" x="5205413" y="1598613"/>
          <p14:tracePt t="85500" x="5224463" y="1598613"/>
          <p14:tracePt t="85506" x="5251450" y="1606550"/>
          <p14:tracePt t="85513" x="5297488" y="1606550"/>
          <p14:tracePt t="85520" x="5305425" y="1606550"/>
          <p14:tracePt t="85528" x="5334000" y="1606550"/>
          <p14:tracePt t="85535" x="5351463" y="1606550"/>
          <p14:tracePt t="85542" x="5387975" y="1606550"/>
          <p14:tracePt t="85550" x="5407025" y="1606550"/>
          <p14:tracePt t="85557" x="5434013" y="1606550"/>
          <p14:tracePt t="85566" x="5451475" y="1625600"/>
          <p14:tracePt t="85571" x="5516563" y="1635125"/>
          <p14:tracePt t="85579" x="5543550" y="1635125"/>
          <p14:tracePt t="85586" x="5570538" y="1635125"/>
          <p14:tracePt t="85593" x="5643563" y="1635125"/>
          <p14:tracePt t="85601" x="5680075" y="1635125"/>
          <p14:tracePt t="85608" x="5753100" y="1635125"/>
          <p14:tracePt t="85615" x="5789613" y="1635125"/>
          <p14:tracePt t="85623" x="5862638" y="1635125"/>
          <p14:tracePt t="85630" x="5945188" y="1635125"/>
          <p14:tracePt t="85637" x="5981700" y="1616075"/>
          <p14:tracePt t="85645" x="6027738" y="1616075"/>
          <p14:tracePt t="85652" x="6100763" y="1606550"/>
          <p14:tracePt t="85659" x="6137275" y="1606550"/>
          <p14:tracePt t="85667" x="6191250" y="1606550"/>
          <p14:tracePt t="85674" x="6256338" y="1589088"/>
          <p14:tracePt t="85682" x="6329363" y="1589088"/>
          <p14:tracePt t="85689" x="6419850" y="1589088"/>
          <p14:tracePt t="85696" x="6475413" y="1589088"/>
          <p14:tracePt t="85703" x="6548438" y="1589088"/>
          <p14:tracePt t="85710" x="6602413" y="1589088"/>
          <p14:tracePt t="85718" x="6704013" y="1589088"/>
          <p14:tracePt t="85725" x="6777038" y="1589088"/>
          <p14:tracePt t="85733" x="6850063" y="1589088"/>
          <p14:tracePt t="85740" x="6940550" y="1589088"/>
          <p14:tracePt t="85749" x="7069138" y="1589088"/>
          <p14:tracePt t="85755" x="7123113" y="1589088"/>
          <p14:tracePt t="85762" x="7215188" y="1589088"/>
          <p14:tracePt t="85769" x="7269163" y="1589088"/>
          <p14:tracePt t="85776" x="7361238" y="1589088"/>
          <p14:tracePt t="85784" x="7451725" y="1589088"/>
          <p14:tracePt t="85791" x="7580313" y="1589088"/>
          <p14:tracePt t="85799" x="7662863" y="1589088"/>
          <p14:tracePt t="85805" x="7735888" y="1589088"/>
          <p14:tracePt t="85813" x="7808913" y="1598613"/>
          <p14:tracePt t="85820" x="7862888" y="1598613"/>
          <p14:tracePt t="85827" x="7926388" y="1598613"/>
          <p14:tracePt t="85835" x="7999413" y="1598613"/>
          <p14:tracePt t="85842" x="8072438" y="1606550"/>
          <p14:tracePt t="85850" x="8118475" y="1606550"/>
          <p14:tracePt t="85856" x="8183563" y="1606550"/>
          <p14:tracePt t="85864" x="8237538" y="1606550"/>
          <p14:tracePt t="85871" x="8329613" y="1606550"/>
          <p14:tracePt t="86214" x="8310563" y="1606550"/>
          <p14:tracePt t="86222" x="8293100" y="1606550"/>
          <p14:tracePt t="86229" x="8274050" y="1606550"/>
          <p14:tracePt t="86236" x="8237538" y="1598613"/>
          <p14:tracePt t="86244" x="8228013" y="1598613"/>
          <p14:tracePt t="86251" x="8201025" y="1562100"/>
          <p14:tracePt t="86258" x="8164513" y="1543050"/>
          <p14:tracePt t="86266" x="8137525" y="1533525"/>
          <p14:tracePt t="86273" x="8118475" y="1516063"/>
          <p14:tracePt t="86280" x="8101013" y="1506538"/>
          <p14:tracePt t="86287" x="8081963" y="1497013"/>
          <p14:tracePt t="86295" x="8045450" y="1489075"/>
          <p14:tracePt t="86309" x="8027988" y="1479550"/>
          <p14:tracePt t="86317" x="8018463" y="1479550"/>
          <p14:tracePt t="86324" x="8008938" y="1479550"/>
          <p14:tracePt t="86333" x="7999413" y="1470025"/>
          <p14:tracePt t="86346" x="7991475" y="1470025"/>
          <p14:tracePt t="86360" x="7991475" y="1460500"/>
          <p14:tracePt t="86397" x="7981950" y="1460500"/>
          <p14:tracePt t="86419" x="7981950" y="1470025"/>
          <p14:tracePt t="86426" x="7981950" y="1479550"/>
          <p14:tracePt t="86434" x="7981950" y="1489075"/>
          <p14:tracePt t="86441" x="7981950" y="1497013"/>
          <p14:tracePt t="86449" x="7981950" y="1506538"/>
          <p14:tracePt t="86455" x="7972425" y="1516063"/>
          <p14:tracePt t="86463" x="7972425" y="1525588"/>
          <p14:tracePt t="86470" x="7972425" y="1533525"/>
          <p14:tracePt t="86477" x="7962900" y="1543050"/>
          <p14:tracePt t="86485" x="7962900" y="1552575"/>
          <p14:tracePt t="86492" x="7962900" y="1562100"/>
          <p14:tracePt t="86500" x="7954963" y="1570038"/>
          <p14:tracePt t="86528" x="7945438" y="1570038"/>
          <p14:tracePt t="86536" x="7945438" y="1579563"/>
          <p14:tracePt t="87127" x="7935913" y="1589088"/>
          <p14:tracePt t="87135" x="7926388" y="1598613"/>
          <p14:tracePt t="87142" x="7918450" y="1606550"/>
          <p14:tracePt t="87150" x="7918450" y="1616075"/>
          <p14:tracePt t="87157" x="7899400" y="1635125"/>
          <p14:tracePt t="87164" x="7881938" y="1643063"/>
          <p14:tracePt t="87171" x="7845425" y="1662113"/>
          <p14:tracePt t="87179" x="7816850" y="1689100"/>
          <p14:tracePt t="87186" x="7780338" y="1716088"/>
          <p14:tracePt t="87193" x="7699375" y="1781175"/>
          <p14:tracePt t="87201" x="7597775" y="1844675"/>
          <p14:tracePt t="87207" x="7507288" y="1917700"/>
          <p14:tracePt t="87216" x="7407275" y="2017713"/>
          <p14:tracePt t="87222" x="7334250" y="2119313"/>
          <p14:tracePt t="87230" x="7232650" y="2273300"/>
          <p14:tracePt t="87237" x="7142163" y="2365375"/>
          <p14:tracePt t="87244" x="7050088" y="2511425"/>
          <p14:tracePt t="87252" x="7004050" y="2565400"/>
          <p14:tracePt t="87259" x="6913563" y="2667000"/>
          <p14:tracePt t="87267" x="6840538" y="2767013"/>
          <p14:tracePt t="87274" x="6767513" y="2922588"/>
          <p14:tracePt t="87283" x="6711950" y="3032125"/>
          <p14:tracePt t="87288" x="6667500" y="3151188"/>
          <p14:tracePt t="87295" x="6621463" y="3232150"/>
          <p14:tracePt t="87303" x="6602413" y="3305175"/>
          <p14:tracePt t="87310" x="6557963" y="3387725"/>
          <p14:tracePt t="87318" x="6548438" y="3470275"/>
          <p14:tracePt t="87325" x="6529388" y="3560763"/>
          <p14:tracePt t="87333" x="6529388" y="3616325"/>
          <p14:tracePt t="87339" x="6521450" y="3643313"/>
          <p14:tracePt t="87346" x="6521450" y="3689350"/>
          <p14:tracePt t="87354" x="6511925" y="3716338"/>
          <p14:tracePt t="87361" x="6511925" y="3743325"/>
          <p14:tracePt t="87368" x="6511925" y="3779838"/>
          <p14:tracePt t="87375" x="6511925" y="3789363"/>
          <p14:tracePt t="87383" x="6511925" y="3808413"/>
          <p14:tracePt t="87390" x="6511925" y="3844925"/>
          <p14:tracePt t="87399" x="6511925" y="3881438"/>
          <p14:tracePt t="87405" x="6511925" y="3935413"/>
          <p14:tracePt t="87412" x="6511925" y="4027488"/>
          <p14:tracePt t="87419" x="6511925" y="4117975"/>
          <p14:tracePt t="87427" x="6511925" y="4191000"/>
          <p14:tracePt t="87434" x="6511925" y="4273550"/>
          <p14:tracePt t="87441" x="6511925" y="4300538"/>
          <p14:tracePt t="87450" x="6511925" y="4365625"/>
          <p14:tracePt t="87456" x="6511925" y="4402138"/>
          <p14:tracePt t="87463" x="6511925" y="4429125"/>
          <p14:tracePt t="87470" x="6511925" y="4446588"/>
          <p14:tracePt t="87478" x="6511925" y="4475163"/>
          <p14:tracePt t="87485" x="6511925" y="4492625"/>
          <p14:tracePt t="87492" x="6511925" y="4502150"/>
          <p14:tracePt t="87507" x="6502400" y="4511675"/>
          <p14:tracePt t="87516" x="6502400" y="4519613"/>
          <p14:tracePt t="87522" x="6502400" y="4529138"/>
          <p14:tracePt t="87529" x="6502400" y="4548188"/>
          <p14:tracePt t="87536" x="6492875" y="4548188"/>
          <p14:tracePt t="87543" x="6492875" y="4556125"/>
          <p14:tracePt t="87551" x="6483350" y="4565650"/>
          <p14:tracePt t="87565" x="6475413" y="4575175"/>
          <p14:tracePt t="87580" x="6465888" y="4575175"/>
          <p14:tracePt t="87588" x="6456363" y="4575175"/>
          <p14:tracePt t="87595" x="6446838" y="4575175"/>
          <p14:tracePt t="87602" x="6438900" y="4575175"/>
          <p14:tracePt t="87609" x="6429375" y="4575175"/>
          <p14:tracePt t="87617" x="6419850" y="4575175"/>
          <p14:tracePt t="87633" x="6410325" y="4575175"/>
          <p14:tracePt t="87639" x="6392863" y="4575175"/>
          <p14:tracePt t="87646" x="6383338" y="4575175"/>
          <p14:tracePt t="87653" x="6373813" y="4565650"/>
          <p14:tracePt t="87661" x="6365875" y="4556125"/>
          <p14:tracePt t="87668" x="6356350" y="4529138"/>
          <p14:tracePt t="87675" x="6356350" y="4519613"/>
          <p14:tracePt t="87683" x="6346825" y="4502150"/>
          <p14:tracePt t="87690" x="6337300" y="4483100"/>
          <p14:tracePt t="87697" x="6337300" y="4465638"/>
          <p14:tracePt t="87704" x="6337300" y="4438650"/>
          <p14:tracePt t="87712" x="6337300" y="4429125"/>
          <p14:tracePt t="87719" x="6329363" y="4410075"/>
          <p14:tracePt t="87726" x="6329363" y="4402138"/>
          <p14:tracePt t="87734" x="6329363" y="4392613"/>
          <p14:tracePt t="87741" x="6329363" y="4383088"/>
          <p14:tracePt t="87749" x="6329363" y="4365625"/>
          <p14:tracePt t="87755" x="6329363" y="4356100"/>
          <p14:tracePt t="87763" x="6329363" y="4346575"/>
          <p14:tracePt t="87777" x="6310313" y="4346575"/>
          <p14:tracePt t="87785" x="6310313" y="4337050"/>
          <p14:tracePt t="87800" x="6300788" y="4337050"/>
          <p14:tracePt t="87821" x="6292850" y="4337050"/>
          <p14:tracePt t="87836" x="6283325" y="4337050"/>
          <p14:tracePt t="87858" x="6273800" y="4337050"/>
          <p14:tracePt t="87887" x="6264275" y="4337050"/>
          <p14:tracePt t="87917" x="6256338" y="4337050"/>
          <p14:tracePt t="88457" x="6292850" y="4329113"/>
          <p14:tracePt t="88464" x="6300788" y="4329113"/>
          <p14:tracePt t="88471" x="6310313" y="4329113"/>
          <p14:tracePt t="88479" x="6346825" y="4319588"/>
          <p14:tracePt t="88486" x="6365875" y="4319588"/>
          <p14:tracePt t="88493" x="6373813" y="4319588"/>
          <p14:tracePt t="88501" x="6402388" y="4310063"/>
          <p14:tracePt t="88508" x="6429375" y="4310063"/>
          <p14:tracePt t="88516" x="6446838" y="4310063"/>
          <p14:tracePt t="88522" x="6475413" y="4300538"/>
          <p14:tracePt t="88530" x="6502400" y="4300538"/>
          <p14:tracePt t="88537" x="6548438" y="4292600"/>
          <p14:tracePt t="88544" x="6575425" y="4292600"/>
          <p14:tracePt t="88551" x="6594475" y="4292600"/>
          <p14:tracePt t="88559" x="6621463" y="4292600"/>
          <p14:tracePt t="88567" x="6638925" y="4292600"/>
          <p14:tracePt t="88573" x="6657975" y="4292600"/>
          <p14:tracePt t="88582" x="6675438" y="4292600"/>
          <p14:tracePt t="88595" x="6694488" y="4292600"/>
          <p14:tracePt t="88610" x="6704013" y="4292600"/>
          <p14:tracePt t="88625" x="6711950" y="4292600"/>
          <p14:tracePt t="88654" x="6721475" y="4292600"/>
          <p14:tracePt t="88676" x="6731000" y="4292600"/>
          <p14:tracePt t="88705" x="6740525" y="4292600"/>
          <p14:tracePt t="88727" x="6748463" y="4292600"/>
          <p14:tracePt t="88793" x="6757988" y="4292600"/>
          <p14:tracePt t="88837" x="6767513" y="4292600"/>
          <p14:tracePt t="88910" x="6767513" y="4283075"/>
          <p14:tracePt t="88953" x="6767513" y="4273550"/>
          <p14:tracePt t="88997" x="6767513" y="4264025"/>
          <p14:tracePt t="89034" x="6777038" y="4256088"/>
          <p14:tracePt t="89049" x="6777038" y="4246563"/>
          <p14:tracePt t="89070" x="6777038" y="4237038"/>
          <p14:tracePt t="89092" x="6777038" y="4227513"/>
          <p14:tracePt t="89114" x="6794500" y="4219575"/>
          <p14:tracePt t="89128" x="6794500" y="4210050"/>
          <p14:tracePt t="89151" x="6794500" y="4200525"/>
          <p14:tracePt t="89209" x="6804025" y="4191000"/>
          <p14:tracePt t="89224" x="6813550" y="4183063"/>
          <p14:tracePt t="89238" x="6821488" y="4164013"/>
          <p14:tracePt t="89253" x="6831013" y="4154488"/>
          <p14:tracePt t="89260" x="6831013" y="4146550"/>
          <p14:tracePt t="89267" x="6840538" y="4137025"/>
          <p14:tracePt t="89297" x="6858000" y="4090988"/>
          <p14:tracePt t="89304" x="6867525" y="4073525"/>
          <p14:tracePt t="89319" x="6886575" y="4054475"/>
          <p14:tracePt t="89326" x="6894513" y="4037013"/>
          <p14:tracePt t="89333" x="6904038" y="4017963"/>
          <p14:tracePt t="89340" x="6913563" y="4000500"/>
          <p14:tracePt t="89350" x="6923088" y="3990975"/>
          <p14:tracePt t="89355" x="6931025" y="3963988"/>
          <p14:tracePt t="89362" x="6931025" y="3954463"/>
          <p14:tracePt t="89370" x="6931025" y="3944938"/>
          <p14:tracePt t="89377" x="6931025" y="3935413"/>
          <p14:tracePt t="89385" x="6931025" y="3917950"/>
          <p14:tracePt t="89392" x="6931025" y="3889375"/>
          <p14:tracePt t="89400" x="6931025" y="3881438"/>
          <p14:tracePt t="89406" x="6931025" y="3862388"/>
          <p14:tracePt t="89421" x="6931025" y="3852863"/>
          <p14:tracePt t="89428" x="6931025" y="3844925"/>
          <p14:tracePt t="89435" x="6923088" y="3835400"/>
          <p14:tracePt t="89443" x="6913563" y="3835400"/>
          <p14:tracePt t="89450" x="6904038" y="3825875"/>
          <p14:tracePt t="89457" x="6894513" y="3808413"/>
          <p14:tracePt t="89467" x="6877050" y="3808413"/>
          <p14:tracePt t="89479" x="6858000" y="3798888"/>
          <p14:tracePt t="89486" x="6850063" y="3798888"/>
          <p14:tracePt t="89494" x="6840538" y="3798888"/>
          <p14:tracePt t="89502" x="6821488" y="3789363"/>
          <p14:tracePt t="89508" x="6813550" y="3789363"/>
          <p14:tracePt t="89516" x="6794500" y="3789363"/>
          <p14:tracePt t="89523" x="6777038" y="3779838"/>
          <p14:tracePt t="89530" x="6767513" y="3779838"/>
          <p14:tracePt t="89537" x="6748463" y="3779838"/>
          <p14:tracePt t="89545" x="6731000" y="3779838"/>
          <p14:tracePt t="89552" x="6694488" y="3779838"/>
          <p14:tracePt t="89567" x="6675438" y="3779838"/>
          <p14:tracePt t="89574" x="6667500" y="3789363"/>
          <p14:tracePt t="89583" x="6657975" y="3798888"/>
          <p14:tracePt t="89589" x="6648450" y="3808413"/>
          <p14:tracePt t="89596" x="6630988" y="3844925"/>
          <p14:tracePt t="89603" x="6611938" y="3871913"/>
          <p14:tracePt t="89611" x="6602413" y="3917950"/>
          <p14:tracePt t="89618" x="6602413" y="3935413"/>
          <p14:tracePt t="89625" x="6602413" y="3954463"/>
          <p14:tracePt t="89633" x="6602413" y="3971925"/>
          <p14:tracePt t="89640" x="6602413" y="3981450"/>
          <p14:tracePt t="89647" x="6602413" y="4017963"/>
          <p14:tracePt t="89654" x="6602413" y="4037013"/>
          <p14:tracePt t="89669" x="6602413" y="4054475"/>
          <p14:tracePt t="89676" x="6602413" y="4064000"/>
          <p14:tracePt t="89684" x="6602413" y="4081463"/>
          <p14:tracePt t="89691" x="6621463" y="4100513"/>
          <p14:tracePt t="89720" x="6638925" y="4127500"/>
          <p14:tracePt t="89728" x="6638925" y="4137025"/>
          <p14:tracePt t="89735" x="6638925" y="4146550"/>
          <p14:tracePt t="89750" x="6648450" y="4164013"/>
          <p14:tracePt t="89757" x="6657975" y="4191000"/>
          <p14:tracePt t="89764" x="6657975" y="4200525"/>
          <p14:tracePt t="89771" x="6657975" y="4210050"/>
          <p14:tracePt t="89779" x="6667500" y="4219575"/>
          <p14:tracePt t="89786" x="6667500" y="4227513"/>
          <p14:tracePt t="89793" x="6667500" y="4237038"/>
          <p14:tracePt t="89808" x="6675438" y="4237038"/>
          <p14:tracePt t="89816" x="6675438" y="4246563"/>
          <p14:tracePt t="89822" x="6675438" y="4256088"/>
          <p14:tracePt t="89845" x="6684963" y="4256088"/>
          <p14:tracePt t="89859" x="6694488" y="4256088"/>
          <p14:tracePt t="89873" x="6711950" y="4256088"/>
          <p14:tracePt t="89883" x="6721475" y="4256088"/>
          <p14:tracePt t="89895" x="6731000" y="4256088"/>
          <p14:tracePt t="89903" x="6740525" y="4246563"/>
          <p14:tracePt t="89939" x="6748463" y="4246563"/>
          <p14:tracePt t="89954" x="6757988" y="4237038"/>
          <p14:tracePt t="89976" x="6767513" y="4237038"/>
          <p14:tracePt t="90005" x="6777038" y="4227513"/>
          <p14:tracePt t="91780" x="6721475" y="4210050"/>
          <p14:tracePt t="91787" x="6602413" y="4164013"/>
          <p14:tracePt t="91795" x="6511925" y="4137025"/>
          <p14:tracePt t="91802" x="6429375" y="4081463"/>
          <p14:tracePt t="91809" x="6329363" y="4037013"/>
          <p14:tracePt t="91817" x="6210300" y="3990975"/>
          <p14:tracePt t="91824" x="6127750" y="3927475"/>
          <p14:tracePt t="91833" x="6054725" y="3898900"/>
          <p14:tracePt t="91838" x="5991225" y="3862388"/>
          <p14:tracePt t="91846" x="5935663" y="3808413"/>
          <p14:tracePt t="91853" x="5908675" y="3789363"/>
          <p14:tracePt t="91860" x="5872163" y="3771900"/>
          <p14:tracePt t="91868" x="5835650" y="3735388"/>
          <p14:tracePt t="91875" x="5799138" y="3706813"/>
          <p14:tracePt t="91883" x="5772150" y="3679825"/>
          <p14:tracePt t="91890" x="5726113" y="3670300"/>
          <p14:tracePt t="91897" x="5708650" y="3662363"/>
          <p14:tracePt t="91904" x="5680075" y="3652838"/>
          <p14:tracePt t="91912" x="5662613" y="3643313"/>
          <p14:tracePt t="91919" x="5626100" y="3633788"/>
          <p14:tracePt t="91926" x="5607050" y="3625850"/>
          <p14:tracePt t="91934" x="5580063" y="3606800"/>
          <p14:tracePt t="91941" x="5561013" y="3597275"/>
          <p14:tracePt t="91950" x="5516563" y="3589338"/>
          <p14:tracePt t="91955" x="5487988" y="3570288"/>
          <p14:tracePt t="91963" x="5461000" y="3552825"/>
          <p14:tracePt t="91970" x="5414963" y="3533775"/>
          <p14:tracePt t="91985" x="5360988" y="3487738"/>
          <p14:tracePt t="91992" x="5334000" y="3470275"/>
          <p14:tracePt t="92000" x="5314950" y="3451225"/>
          <p14:tracePt t="92006" x="5305425" y="3443288"/>
          <p14:tracePt t="92014" x="5297488" y="3443288"/>
          <p14:tracePt t="92021" x="5287963" y="3424238"/>
          <p14:tracePt t="92028" x="5278438" y="3424238"/>
          <p14:tracePt t="92036" x="5278438" y="3414713"/>
          <p14:tracePt t="92043" x="5278438" y="3406775"/>
          <p14:tracePt t="92051" x="5268913" y="3397250"/>
          <p14:tracePt t="92067" x="5268913" y="3387725"/>
          <p14:tracePt t="92072" x="5268913" y="3378200"/>
          <p14:tracePt t="92087" x="5268913" y="3370263"/>
          <p14:tracePt t="92094" x="5268913" y="3360738"/>
          <p14:tracePt t="92102" x="5268913" y="3351213"/>
          <p14:tracePt t="92123" x="5268913" y="3341688"/>
          <p14:tracePt t="92145" x="5278438" y="3324225"/>
          <p14:tracePt t="92153" x="5287963" y="3314700"/>
          <p14:tracePt t="92168" x="5297488" y="3305175"/>
          <p14:tracePt t="92183" x="5305425" y="3297238"/>
          <p14:tracePt t="92240" x="5305425" y="3287713"/>
          <p14:tracePt t="92335" x="5305425" y="3297238"/>
          <p14:tracePt t="93511" x="5334000" y="3305175"/>
          <p14:tracePt t="93519" x="5351463" y="3305175"/>
          <p14:tracePt t="93526" x="5378450" y="3305175"/>
          <p14:tracePt t="93534" x="5414963" y="3305175"/>
          <p14:tracePt t="93540" x="5451475" y="3305175"/>
          <p14:tracePt t="93548" x="5470525" y="3305175"/>
          <p14:tracePt t="93555" x="5507038" y="3297238"/>
          <p14:tracePt t="93562" x="5524500" y="3287713"/>
          <p14:tracePt t="93570" x="5543550" y="3278188"/>
          <p14:tracePt t="93577" x="5561013" y="3268663"/>
          <p14:tracePt t="93585" x="5597525" y="3260725"/>
          <p14:tracePt t="93592" x="5616575" y="3241675"/>
          <p14:tracePt t="93601" x="5643563" y="3205163"/>
          <p14:tracePt t="93606" x="5680075" y="3195638"/>
          <p14:tracePt t="93614" x="5716588" y="3178175"/>
          <p14:tracePt t="93621" x="5753100" y="3151188"/>
          <p14:tracePt t="93628" x="5808663" y="3132138"/>
          <p14:tracePt t="93636" x="5835650" y="3122613"/>
          <p14:tracePt t="93643" x="5881688" y="3086100"/>
          <p14:tracePt t="93650" x="5927725" y="3078163"/>
          <p14:tracePt t="93657" x="5945188" y="3068638"/>
          <p14:tracePt t="93667" x="5964238" y="3068638"/>
          <p14:tracePt t="93672" x="5981700" y="3068638"/>
          <p14:tracePt t="93679" x="5991225" y="3068638"/>
          <p14:tracePt t="93701" x="6000750" y="3068638"/>
          <p14:tracePt t="93760" x="6000750" y="3078163"/>
          <p14:tracePt t="93782" x="6000750" y="3086100"/>
          <p14:tracePt t="93789" x="5991225" y="3086100"/>
          <p14:tracePt t="95221" x="6018213" y="3078163"/>
          <p14:tracePt t="95229" x="6045200" y="3059113"/>
          <p14:tracePt t="95236" x="6081713" y="3049588"/>
          <p14:tracePt t="95244" x="6100763" y="3049588"/>
          <p14:tracePt t="95250" x="6118225" y="3041650"/>
          <p14:tracePt t="95267" x="6137275" y="3041650"/>
          <p14:tracePt t="95272" x="6183313" y="3041650"/>
          <p14:tracePt t="95279" x="6200775" y="3041650"/>
          <p14:tracePt t="95286" x="6227763" y="3041650"/>
          <p14:tracePt t="95294" x="6246813" y="3041650"/>
          <p14:tracePt t="95302" x="6273800" y="3041650"/>
          <p14:tracePt t="95309" x="6292850" y="3041650"/>
          <p14:tracePt t="95317" x="6310313" y="3041650"/>
          <p14:tracePt t="95323" x="6329363" y="3041650"/>
          <p14:tracePt t="95330" x="6365875" y="3041650"/>
          <p14:tracePt t="95338" x="6383338" y="3041650"/>
          <p14:tracePt t="95345" x="6402388" y="3049588"/>
          <p14:tracePt t="95352" x="6419850" y="3049588"/>
          <p14:tracePt t="95360" x="6438900" y="3049588"/>
          <p14:tracePt t="95367" x="6465888" y="3049588"/>
          <p14:tracePt t="95374" x="6483350" y="3049588"/>
          <p14:tracePt t="95384" x="6502400" y="3049588"/>
          <p14:tracePt t="95390" x="6511925" y="3059113"/>
          <p14:tracePt t="95396" x="6521450" y="3059113"/>
          <p14:tracePt t="95404" x="6529388" y="3059113"/>
          <p14:tracePt t="95411" x="6557963" y="3068638"/>
          <p14:tracePt t="95426" x="6565900" y="3068638"/>
          <p14:tracePt t="95440" x="6575425" y="3068638"/>
          <p14:tracePt t="95454" x="6584950" y="3068638"/>
          <p14:tracePt t="95462" x="6594475" y="3078163"/>
          <p14:tracePt t="95469" x="6602413" y="3078163"/>
          <p14:tracePt t="95477" x="6611938" y="3078163"/>
          <p14:tracePt t="95484" x="6630988" y="3078163"/>
          <p14:tracePt t="95491" x="6648450" y="3086100"/>
          <p14:tracePt t="95506" x="6657975" y="3095625"/>
          <p14:tracePt t="95513" x="6667500" y="3095625"/>
          <p14:tracePt t="95521" x="6684963" y="3095625"/>
          <p14:tracePt t="95528" x="6694488" y="3105150"/>
          <p14:tracePt t="95535" x="6711950" y="3105150"/>
          <p14:tracePt t="95551" x="6711950" y="3114675"/>
          <p14:tracePt t="95564" x="6711950" y="3122613"/>
          <p14:tracePt t="95571" x="6711950" y="3132138"/>
          <p14:tracePt t="95579" x="6711950" y="3141663"/>
          <p14:tracePt t="95586" x="6711950" y="3151188"/>
          <p14:tracePt t="95593" x="6711950" y="3159125"/>
          <p14:tracePt t="95601" x="6711950" y="3168650"/>
          <p14:tracePt t="95608" x="6711950" y="3178175"/>
          <p14:tracePt t="95617" x="6711950" y="3187700"/>
          <p14:tracePt t="95622" x="6704013" y="3195638"/>
          <p14:tracePt t="95637" x="6704013" y="3205163"/>
          <p14:tracePt t="95652" x="6704013" y="3214688"/>
          <p14:tracePt t="95689" x="6711950" y="3214688"/>
          <p14:tracePt t="95718" x="6721475" y="3214688"/>
          <p14:tracePt t="95732" x="6731000" y="3214688"/>
          <p14:tracePt t="95739" x="6740525" y="3214688"/>
          <p14:tracePt t="95762" x="6748463" y="3214688"/>
          <p14:tracePt t="95783" x="6757988" y="3205163"/>
          <p14:tracePt t="95806" x="6757988" y="3195638"/>
          <p14:tracePt t="95813" x="6767513" y="3187700"/>
          <p14:tracePt t="95863" x="6777038" y="3178175"/>
          <p14:tracePt t="95893" x="6794500" y="3168650"/>
          <p14:tracePt t="95922" x="6804025" y="3168650"/>
          <p14:tracePt t="95959" x="6813550" y="3159125"/>
          <p14:tracePt t="96922" x="6840538" y="3151188"/>
          <p14:tracePt t="96930" x="6867525" y="3132138"/>
          <p14:tracePt t="96938" x="6913563" y="3122613"/>
          <p14:tracePt t="96945" x="6940550" y="3122613"/>
          <p14:tracePt t="96952" x="6977063" y="3114675"/>
          <p14:tracePt t="96959" x="6986588" y="3114675"/>
          <p14:tracePt t="96967" x="7032625" y="3105150"/>
          <p14:tracePt t="96985" x="7086600" y="3105150"/>
          <p14:tracePt t="96989" x="7132638" y="3105150"/>
          <p14:tracePt t="96995" x="7169150" y="3105150"/>
          <p14:tracePt t="97003" x="7215188" y="3105150"/>
          <p14:tracePt t="97010" x="7259638" y="3095625"/>
          <p14:tracePt t="97018" x="7296150" y="3095625"/>
          <p14:tracePt t="97026" x="7351713" y="3095625"/>
          <p14:tracePt t="97033" x="7378700" y="3086100"/>
          <p14:tracePt t="97039" x="7397750" y="3086100"/>
          <p14:tracePt t="97047" x="7443788" y="3078163"/>
          <p14:tracePt t="97055" x="7470775" y="3078163"/>
          <p14:tracePt t="97062" x="7488238" y="3078163"/>
          <p14:tracePt t="97069" x="7507288" y="3049588"/>
          <p14:tracePt t="97076" x="7534275" y="3049588"/>
          <p14:tracePt t="97084" x="7553325" y="3041650"/>
          <p14:tracePt t="97091" x="7570788" y="3041650"/>
          <p14:tracePt t="97100" x="7607300" y="3032125"/>
          <p14:tracePt t="97106" x="7643813" y="3022600"/>
          <p14:tracePt t="97113" x="7662863" y="3022600"/>
          <p14:tracePt t="97120" x="7689850" y="3013075"/>
          <p14:tracePt t="97127" x="7699375" y="3013075"/>
          <p14:tracePt t="97135" x="7735888" y="3005138"/>
          <p14:tracePt t="97142" x="7753350" y="3005138"/>
          <p14:tracePt t="97150" x="7772400" y="3005138"/>
          <p14:tracePt t="97156" x="7780338" y="3005138"/>
          <p14:tracePt t="97164" x="7789863" y="3005138"/>
          <p14:tracePt t="97172" x="7799388" y="3005138"/>
          <p14:tracePt t="97186" x="7816850" y="3005138"/>
          <p14:tracePt t="97223" x="7816850" y="3013075"/>
          <p14:tracePt t="97266" x="7808913" y="3013075"/>
          <p14:tracePt t="97274" x="7799388" y="3013075"/>
          <p14:tracePt t="97288" x="7789863" y="3013075"/>
          <p14:tracePt t="97303" x="7780338" y="3013075"/>
          <p14:tracePt t="97310" x="7772400" y="3013075"/>
          <p14:tracePt t="98859" x="7826375" y="2986088"/>
          <p14:tracePt t="98866" x="7835900" y="2986088"/>
          <p14:tracePt t="98873" x="7862888" y="2986088"/>
          <p14:tracePt t="98880" x="7881938" y="2976563"/>
          <p14:tracePt t="98888" x="7889875" y="2976563"/>
          <p14:tracePt t="98896" x="7918450" y="2968625"/>
          <p14:tracePt t="98902" x="7926388" y="2959100"/>
          <p14:tracePt t="98909" x="7945438" y="2959100"/>
          <p14:tracePt t="98917" x="7981950" y="2949575"/>
          <p14:tracePt t="98924" x="7999413" y="2949575"/>
          <p14:tracePt t="98932" x="8018463" y="2949575"/>
          <p14:tracePt t="98939" x="8064500" y="2922588"/>
          <p14:tracePt t="98946" x="8081963" y="2922588"/>
          <p14:tracePt t="98954" x="8118475" y="2922588"/>
          <p14:tracePt t="98961" x="8164513" y="2922588"/>
          <p14:tracePt t="98968" x="8191500" y="2922588"/>
          <p14:tracePt t="98985" x="8264525" y="2913063"/>
          <p14:tracePt t="98990" x="8293100" y="2903538"/>
          <p14:tracePt t="98997" x="8320088" y="2903538"/>
          <p14:tracePt t="99005" x="8337550" y="2903538"/>
          <p14:tracePt t="99012" x="8383588" y="2894013"/>
          <p14:tracePt t="99019" x="8402638" y="2894013"/>
          <p14:tracePt t="99027" x="8410575" y="2894013"/>
          <p14:tracePt t="99034" x="8439150" y="2886075"/>
          <p14:tracePt t="99041" x="8466138" y="2886075"/>
          <p14:tracePt t="99048" x="8483600" y="2876550"/>
          <p14:tracePt t="99056" x="8502650" y="2876550"/>
          <p14:tracePt t="99063" x="8512175" y="2876550"/>
          <p14:tracePt t="99071" x="8520113" y="2876550"/>
          <p14:tracePt t="99085" x="8556625" y="2876550"/>
          <p14:tracePt t="99107" x="8566150" y="2876550"/>
          <p14:tracePt t="99114" x="8585200" y="2876550"/>
          <p14:tracePt t="99121" x="8602663" y="2876550"/>
          <p14:tracePt t="99128" x="8621713" y="2876550"/>
          <p14:tracePt t="99136" x="8648700" y="2876550"/>
          <p14:tracePt t="99144" x="8666163" y="2876550"/>
          <p14:tracePt t="99151" x="8685213" y="2876550"/>
          <p14:tracePt t="99158" x="8712200" y="2867025"/>
          <p14:tracePt t="99167" x="8739188" y="2867025"/>
          <p14:tracePt t="99173" x="8775700" y="2867025"/>
          <p14:tracePt t="99181" x="8794750" y="2867025"/>
          <p14:tracePt t="99188" x="8812213" y="2867025"/>
          <p14:tracePt t="99195" x="8848725" y="2857500"/>
          <p14:tracePt t="99202" x="8867775" y="2857500"/>
          <p14:tracePt t="99209" x="8885238" y="2857500"/>
          <p14:tracePt t="99217" x="8904288" y="2857500"/>
          <p14:tracePt t="99224" x="8931275" y="2857500"/>
          <p14:tracePt t="99231" x="8940800" y="2857500"/>
          <p14:tracePt t="99238" x="8959850" y="2857500"/>
          <p14:tracePt t="99245" x="8967788" y="2849563"/>
          <p14:tracePt t="99260" x="8977313" y="2849563"/>
          <p14:tracePt t="99268" x="8986838" y="2830513"/>
          <p14:tracePt t="99275" x="9004300" y="2830513"/>
          <p14:tracePt t="99285" x="9013825" y="2830513"/>
          <p14:tracePt t="99297" x="9023350" y="2820988"/>
          <p14:tracePt t="99312" x="9032875" y="2820988"/>
          <p14:tracePt t="99341" x="9040813" y="2820988"/>
          <p14:tracePt t="100897" x="9032875" y="2830513"/>
          <p14:tracePt t="100904" x="9013825" y="2849563"/>
          <p14:tracePt t="100911" x="9004300" y="2849563"/>
          <p14:tracePt t="100918" x="8986838" y="2867025"/>
          <p14:tracePt t="100926" x="8977313" y="2876550"/>
          <p14:tracePt t="100934" x="8950325" y="2903538"/>
          <p14:tracePt t="100941" x="8931275" y="2922588"/>
          <p14:tracePt t="100948" x="8921750" y="2930525"/>
          <p14:tracePt t="100955" x="8904288" y="2949575"/>
          <p14:tracePt t="100962" x="8904288" y="2959100"/>
          <p14:tracePt t="100970" x="8885238" y="2976563"/>
          <p14:tracePt t="100978" x="8867775" y="2986088"/>
          <p14:tracePt t="100984" x="8840788" y="3013075"/>
          <p14:tracePt t="100991" x="8821738" y="3032125"/>
          <p14:tracePt t="100999" x="8812213" y="3049588"/>
          <p14:tracePt t="101006" x="8794750" y="3078163"/>
          <p14:tracePt t="101014" x="8785225" y="3105150"/>
          <p14:tracePt t="101021" x="8748713" y="3132138"/>
          <p14:tracePt t="101028" x="8712200" y="3232150"/>
          <p14:tracePt t="101035" x="8685213" y="3297238"/>
          <p14:tracePt t="101043" x="8629650" y="3397250"/>
          <p14:tracePt t="101051" x="8593138" y="3460750"/>
          <p14:tracePt t="101057" x="8556625" y="3506788"/>
          <p14:tracePt t="101065" x="8483600" y="3589338"/>
          <p14:tracePt t="101072" x="8466138" y="3633788"/>
          <p14:tracePt t="101079" x="8393113" y="3716338"/>
          <p14:tracePt t="101086" x="8320088" y="3816350"/>
          <p14:tracePt t="101094" x="8283575" y="3917950"/>
          <p14:tracePt t="101102" x="8237538" y="3981450"/>
          <p14:tracePt t="101109" x="8210550" y="4008438"/>
          <p14:tracePt t="101118" x="8164513" y="4090988"/>
          <p14:tracePt t="101123" x="8137525" y="4127500"/>
          <p14:tracePt t="101130" x="8091488" y="4146550"/>
          <p14:tracePt t="101137" x="8072438" y="4183063"/>
          <p14:tracePt t="101145" x="8035925" y="4200525"/>
          <p14:tracePt t="101152" x="7999413" y="4219575"/>
          <p14:tracePt t="101159" x="7981950" y="4227513"/>
          <p14:tracePt t="101167" x="7962900" y="4237038"/>
          <p14:tracePt t="101175" x="7945438" y="4237038"/>
          <p14:tracePt t="101182" x="7935913" y="4237038"/>
          <p14:tracePt t="101189" x="7908925" y="4237038"/>
          <p14:tracePt t="101196" x="7889875" y="4237038"/>
          <p14:tracePt t="101203" x="7872413" y="4237038"/>
          <p14:tracePt t="101211" x="7845425" y="4227513"/>
          <p14:tracePt t="101218" x="7799388" y="4219575"/>
          <p14:tracePt t="101226" x="7780338" y="4210050"/>
          <p14:tracePt t="101234" x="7762875" y="4191000"/>
          <p14:tracePt t="101240" x="7743825" y="4164013"/>
          <p14:tracePt t="101247" x="7707313" y="4137025"/>
          <p14:tracePt t="101254" x="7689850" y="4110038"/>
          <p14:tracePt t="101262" x="7670800" y="4081463"/>
          <p14:tracePt t="101269" x="7662863" y="4037013"/>
          <p14:tracePt t="101276" x="7634288" y="3990975"/>
          <p14:tracePt t="101284" x="7626350" y="3944938"/>
          <p14:tracePt t="101291" x="7607300" y="3898900"/>
          <p14:tracePt t="101298" x="7589838" y="3844925"/>
          <p14:tracePt t="101306" x="7580313" y="3798888"/>
          <p14:tracePt t="101313" x="7570788" y="3779838"/>
          <p14:tracePt t="101320" x="7561263" y="3752850"/>
          <p14:tracePt t="101328" x="7553325" y="3735388"/>
          <p14:tracePt t="101335" x="7543800" y="3716338"/>
          <p14:tracePt t="101342" x="7543800" y="3698875"/>
          <p14:tracePt t="101351" x="7534275" y="3689350"/>
          <p14:tracePt t="101356" x="7524750" y="3679825"/>
          <p14:tracePt t="101364" x="7524750" y="3670300"/>
          <p14:tracePt t="101371" x="7507288" y="3662363"/>
          <p14:tracePt t="101379" x="7497763" y="3662363"/>
          <p14:tracePt t="101393" x="7488238" y="3652838"/>
          <p14:tracePt t="101401" x="7470775" y="3633788"/>
          <p14:tracePt t="101408" x="7461250" y="3633788"/>
          <p14:tracePt t="101415" x="7451725" y="3625850"/>
          <p14:tracePt t="101422" x="7443788" y="3625850"/>
          <p14:tracePt t="101429" x="7424738" y="3625850"/>
          <p14:tracePt t="101437" x="7407275" y="3616325"/>
          <p14:tracePt t="101452" x="7397750" y="3616325"/>
          <p14:tracePt t="101459" x="7388225" y="3606800"/>
          <p14:tracePt t="101468" x="7378700" y="3606800"/>
          <p14:tracePt t="101473" x="7370763" y="3597275"/>
          <p14:tracePt t="101481" x="7361238" y="3597275"/>
          <p14:tracePt t="101488" x="7342188" y="3597275"/>
          <p14:tracePt t="101503" x="7334250" y="3597275"/>
          <p14:tracePt t="101510" x="7324725" y="3589338"/>
          <p14:tracePt t="101518" x="7315200" y="3589338"/>
          <p14:tracePt t="101524" x="7305675" y="3589338"/>
          <p14:tracePt t="101532" x="7296150" y="3589338"/>
          <p14:tracePt t="101539" x="7288213" y="3589338"/>
          <p14:tracePt t="101547" x="7269163" y="3579813"/>
          <p14:tracePt t="101554" x="7251700" y="3570288"/>
          <p14:tracePt t="101561" x="7223125" y="3560763"/>
          <p14:tracePt t="101568" x="7205663" y="3543300"/>
          <p14:tracePt t="101576" x="7169150" y="3533775"/>
          <p14:tracePt t="101584" x="7132638" y="3516313"/>
          <p14:tracePt t="101591" x="7077075" y="3487738"/>
          <p14:tracePt t="101598" x="7032625" y="3470275"/>
          <p14:tracePt t="101605" x="6950075" y="3424238"/>
          <p14:tracePt t="101612" x="6877050" y="3414713"/>
          <p14:tracePt t="101619" x="6794500" y="3387725"/>
          <p14:tracePt t="101627" x="6740525" y="3378200"/>
          <p14:tracePt t="101635" x="6657975" y="3360738"/>
          <p14:tracePt t="101641" x="6602413" y="3360738"/>
          <p14:tracePt t="101649" x="6511925" y="3351213"/>
          <p14:tracePt t="101656" x="6456363" y="3351213"/>
          <p14:tracePt t="101663" x="6346825" y="3351213"/>
          <p14:tracePt t="101671" x="6246813" y="3351213"/>
          <p14:tracePt t="101678" x="6183313" y="3378200"/>
          <p14:tracePt t="101685" x="6110288" y="3406775"/>
          <p14:tracePt t="101692" x="6073775" y="3414713"/>
          <p14:tracePt t="101701" x="6000750" y="3451225"/>
          <p14:tracePt t="101708" x="5972175" y="3460750"/>
          <p14:tracePt t="101715" x="5945188" y="3479800"/>
          <p14:tracePt t="101722" x="5899150" y="3506788"/>
          <p14:tracePt t="101729" x="5872163" y="3524250"/>
          <p14:tracePt t="101736" x="5845175" y="3570288"/>
          <p14:tracePt t="101744" x="5826125" y="3589338"/>
          <p14:tracePt t="101751" x="5799138" y="3616325"/>
          <p14:tracePt t="101759" x="5762625" y="3670300"/>
          <p14:tracePt t="101767" x="5726113" y="3735388"/>
          <p14:tracePt t="101773" x="5670550" y="3779838"/>
          <p14:tracePt t="101780" x="5616575" y="3862388"/>
          <p14:tracePt t="101788" x="5580063" y="3944938"/>
          <p14:tracePt t="101795" x="5507038" y="4027488"/>
          <p14:tracePt t="101803" x="5434013" y="4146550"/>
          <p14:tracePt t="101809" x="5378450" y="4246563"/>
          <p14:tracePt t="101817" x="5341938" y="4310063"/>
          <p14:tracePt t="101824" x="5305425" y="4356100"/>
          <p14:tracePt t="101832" x="5251450" y="4419600"/>
          <p14:tracePt t="101839" x="5232400" y="4456113"/>
          <p14:tracePt t="101846" x="5214938" y="4492625"/>
          <p14:tracePt t="101853" x="5205413" y="4529138"/>
          <p14:tracePt t="101860" x="5205413" y="4548188"/>
          <p14:tracePt t="101868" x="5205413" y="4575175"/>
          <p14:tracePt t="101875" x="5205413" y="4592638"/>
          <p14:tracePt t="101885" x="5232400" y="4611688"/>
          <p14:tracePt t="101890" x="5287963" y="4629150"/>
          <p14:tracePt t="101897" x="5305425" y="4638675"/>
          <p14:tracePt t="101904" x="5351463" y="4657725"/>
          <p14:tracePt t="101911" x="5387975" y="4675188"/>
          <p14:tracePt t="101919" x="5434013" y="4702175"/>
          <p14:tracePt t="101926" x="5516563" y="4738688"/>
          <p14:tracePt t="101935" x="5597525" y="4748213"/>
          <p14:tracePt t="101941" x="5835650" y="4821238"/>
          <p14:tracePt t="101948" x="5918200" y="4848225"/>
          <p14:tracePt t="101955" x="6146800" y="4876800"/>
          <p14:tracePt t="101962" x="6173788" y="4894263"/>
          <p14:tracePt t="101986" x="6465888" y="4986338"/>
          <p14:tracePt t="101992" x="6548438" y="4995863"/>
          <p14:tracePt t="102001" x="6602413" y="5003800"/>
          <p14:tracePt t="102006" x="6638925" y="5003800"/>
          <p14:tracePt t="102014" x="6675438" y="5003800"/>
          <p14:tracePt t="102021" x="6704013" y="5003800"/>
          <p14:tracePt t="102028" x="6721475" y="5003800"/>
          <p14:tracePt t="102036" x="6748463" y="5003800"/>
          <p14:tracePt t="102043" x="6767513" y="5003800"/>
          <p14:tracePt t="102052" x="6784975" y="4995863"/>
          <p14:tracePt t="102058" x="6794500" y="4986338"/>
          <p14:tracePt t="102066" x="6804025" y="4967288"/>
          <p14:tracePt t="102072" x="6821488" y="4940300"/>
          <p14:tracePt t="102080" x="6831013" y="4940300"/>
          <p14:tracePt t="102087" x="6850063" y="4922838"/>
          <p14:tracePt t="102094" x="6858000" y="4913313"/>
          <p14:tracePt t="102102" x="6867525" y="4894263"/>
          <p14:tracePt t="102109" x="6877050" y="4867275"/>
          <p14:tracePt t="102118" x="6886575" y="4848225"/>
          <p14:tracePt t="102124" x="6894513" y="4830763"/>
          <p14:tracePt t="102131" x="6894513" y="4811713"/>
          <p14:tracePt t="102138" x="6894513" y="4775200"/>
          <p14:tracePt t="102146" x="6894513" y="4757738"/>
          <p14:tracePt t="102153" x="6904038" y="4738688"/>
          <p14:tracePt t="102160" x="6913563" y="4721225"/>
          <p14:tracePt t="102168" x="6913563" y="4702175"/>
          <p14:tracePt t="102174" x="6923088" y="4675188"/>
          <p14:tracePt t="102182" x="6923088" y="4657725"/>
          <p14:tracePt t="102189" x="6940550" y="4648200"/>
          <p14:tracePt t="102204" x="6967538" y="4565650"/>
          <p14:tracePt t="102211" x="6977063" y="4529138"/>
          <p14:tracePt t="102218" x="6986588" y="4502150"/>
          <p14:tracePt t="102226" x="7013575" y="4429125"/>
          <p14:tracePt t="102234" x="7013575" y="4373563"/>
          <p14:tracePt t="102241" x="7023100" y="4283075"/>
          <p14:tracePt t="102249" x="7023100" y="4227513"/>
          <p14:tracePt t="102255" x="7040563" y="4164013"/>
          <p14:tracePt t="102262" x="7040563" y="4110038"/>
          <p14:tracePt t="102269" x="7059613" y="4044950"/>
          <p14:tracePt t="102277" x="7077075" y="3990975"/>
          <p14:tracePt t="102284" x="7077075" y="3927475"/>
          <p14:tracePt t="102291" x="7077075" y="3835400"/>
          <p14:tracePt t="102299" x="7077075" y="3798888"/>
          <p14:tracePt t="102306" x="7077075" y="3752850"/>
          <p14:tracePt t="102313" x="7069138" y="3698875"/>
          <p14:tracePt t="102321" x="7069138" y="3662363"/>
          <p14:tracePt t="102328" x="7050088" y="3616325"/>
          <p14:tracePt t="102335" x="7040563" y="3589338"/>
          <p14:tracePt t="102342" x="7032625" y="3543300"/>
          <p14:tracePt t="102351" x="7032625" y="3516313"/>
          <p14:tracePt t="102358" x="7023100" y="3497263"/>
          <p14:tracePt t="102365" x="7023100" y="3487738"/>
          <p14:tracePt t="102372" x="7013575" y="3479800"/>
          <p14:tracePt t="102394" x="7004050" y="3479800"/>
          <p14:tracePt t="102409" x="6996113" y="3479800"/>
          <p14:tracePt t="102423" x="6986588" y="3479800"/>
          <p14:tracePt t="102430" x="6977063" y="3479800"/>
          <p14:tracePt t="102438" x="6967538" y="3479800"/>
          <p14:tracePt t="102970" x="7013575" y="3524250"/>
          <p14:tracePt t="102978" x="7113588" y="3570288"/>
          <p14:tracePt t="102985" x="7178675" y="3633788"/>
          <p14:tracePt t="102992" x="7278688" y="3679825"/>
          <p14:tracePt t="103001" x="7407275" y="3725863"/>
          <p14:tracePt t="103007" x="7461250" y="3762375"/>
          <p14:tracePt t="103015" x="7543800" y="3798888"/>
          <p14:tracePt t="103022" x="7580313" y="3808413"/>
          <p14:tracePt t="103029" x="7626350" y="3816350"/>
          <p14:tracePt t="103036" x="7653338" y="3844925"/>
          <p14:tracePt t="103044" x="7689850" y="3871913"/>
          <p14:tracePt t="103051" x="7716838" y="3889375"/>
          <p14:tracePt t="103059" x="7726363" y="3908425"/>
          <p14:tracePt t="103067" x="7735888" y="3917950"/>
          <p14:tracePt t="103073" x="7753350" y="3935413"/>
          <p14:tracePt t="103080" x="7753350" y="3944938"/>
          <p14:tracePt t="103088" x="7762875" y="3971925"/>
          <p14:tracePt t="103095" x="7762875" y="3990975"/>
          <p14:tracePt t="103103" x="7762875" y="4008438"/>
          <p14:tracePt t="103109" x="7762875" y="4037013"/>
          <p14:tracePt t="103117" x="7762875" y="4044950"/>
          <p14:tracePt t="103124" x="7762875" y="4100513"/>
          <p14:tracePt t="103132" x="7762875" y="4137025"/>
          <p14:tracePt t="103139" x="7762875" y="4173538"/>
          <p14:tracePt t="103146" x="7762875" y="4200525"/>
          <p14:tracePt t="103153" x="7762875" y="4227513"/>
          <p14:tracePt t="103160" x="7762875" y="4273550"/>
          <p14:tracePt t="103168" x="7762875" y="4292600"/>
          <p14:tracePt t="103176" x="7762875" y="4310063"/>
          <p14:tracePt t="103184" x="7753350" y="4337050"/>
          <p14:tracePt t="103190" x="7753350" y="4356100"/>
          <p14:tracePt t="103197" x="7753350" y="4373563"/>
          <p14:tracePt t="103205" x="7753350" y="4392613"/>
          <p14:tracePt t="103212" x="7743825" y="4402138"/>
          <p14:tracePt t="103219" x="7743825" y="4410075"/>
          <p14:tracePt t="103227" x="7735888" y="4419600"/>
          <p14:tracePt t="103248" x="7726363" y="4438650"/>
          <p14:tracePt t="107040" x="7597775" y="4438650"/>
          <p14:tracePt t="107048" x="7524750" y="4438650"/>
          <p14:tracePt t="107054" x="7407275" y="4419600"/>
          <p14:tracePt t="107061" x="7315200" y="4419600"/>
          <p14:tracePt t="107069" x="7223125" y="4419600"/>
          <p14:tracePt t="107077" x="7150100" y="4410075"/>
          <p14:tracePt t="107084" x="7004050" y="4410075"/>
          <p14:tracePt t="107091" x="6894513" y="4410075"/>
          <p14:tracePt t="107098" x="6777038" y="4392613"/>
          <p14:tracePt t="107105" x="6684963" y="4392613"/>
          <p14:tracePt t="107113" x="6611938" y="4383088"/>
          <p14:tracePt t="107120" x="6521450" y="4383088"/>
          <p14:tracePt t="107127" x="6429375" y="4383088"/>
          <p14:tracePt t="107135" x="6283325" y="4365625"/>
          <p14:tracePt t="107142" x="6191250" y="4365625"/>
          <p14:tracePt t="107149" x="6081713" y="4365625"/>
          <p14:tracePt t="107156" x="6018213" y="4365625"/>
          <p14:tracePt t="107164" x="5945188" y="4356100"/>
          <p14:tracePt t="107171" x="5872163" y="4356100"/>
          <p14:tracePt t="107179" x="5799138" y="4356100"/>
          <p14:tracePt t="107186" x="5689600" y="4356100"/>
          <p14:tracePt t="107193" x="5626100" y="4356100"/>
          <p14:tracePt t="107202" x="5553075" y="4356100"/>
          <p14:tracePt t="107208" x="5524500" y="4365625"/>
          <p14:tracePt t="107215" x="5451475" y="4365625"/>
          <p14:tracePt t="107222" x="5424488" y="4383088"/>
          <p14:tracePt t="107229" x="5407025" y="4383088"/>
          <p14:tracePt t="107237" x="5360988" y="4392613"/>
          <p14:tracePt t="107245" x="5334000" y="4402138"/>
          <p14:tracePt t="107251" x="5305425" y="4410075"/>
          <p14:tracePt t="107259" x="5214938" y="4446588"/>
          <p14:tracePt t="107266" x="5122863" y="4456113"/>
          <p14:tracePt t="107273" x="5041900" y="4502150"/>
          <p14:tracePt t="107280" x="4932363" y="4529138"/>
          <p14:tracePt t="107288" x="4895850" y="4538663"/>
          <p14:tracePt t="107296" x="4813300" y="4592638"/>
          <p14:tracePt t="107303" x="4776788" y="4602163"/>
          <p14:tracePt t="107310" x="4740275" y="4611688"/>
          <p14:tracePt t="107318" x="4675188" y="4638675"/>
          <p14:tracePt t="107325" x="4630738" y="4648200"/>
          <p14:tracePt t="107332" x="4565650" y="4684713"/>
          <p14:tracePt t="107340" x="4538663" y="4694238"/>
          <p14:tracePt t="107346" x="4492625" y="4711700"/>
          <p14:tracePt t="107354" x="4465638" y="4730750"/>
          <p14:tracePt t="107361" x="4438650" y="4738688"/>
          <p14:tracePt t="107368" x="4402138" y="4757738"/>
          <p14:tracePt t="107376" x="4375150" y="4775200"/>
          <p14:tracePt t="107384" x="4356100" y="4794250"/>
          <p14:tracePt t="107390" x="4338638" y="4811713"/>
          <p14:tracePt t="107398" x="4302125" y="4840288"/>
          <p14:tracePt t="107405" x="4283075" y="4848225"/>
          <p14:tracePt t="107412" x="4273550" y="4857750"/>
          <p14:tracePt t="107419" x="4256088" y="4857750"/>
          <p14:tracePt t="107427" x="4237038" y="4894263"/>
          <p14:tracePt t="107435" x="4219575" y="4903788"/>
          <p14:tracePt t="107442" x="4210050" y="4913313"/>
          <p14:tracePt t="107449" x="4200525" y="4922838"/>
          <p14:tracePt t="107456" x="4192588" y="4930775"/>
          <p14:tracePt t="107463" x="4183063" y="4930775"/>
          <p14:tracePt t="107471" x="4173538" y="4940300"/>
          <p14:tracePt t="107478" x="4164013" y="4940300"/>
          <p14:tracePt t="107485" x="4156075" y="4940300"/>
          <p14:tracePt t="108486" x="4146550" y="4940300"/>
          <p14:tracePt t="108493" x="4137025" y="4940300"/>
          <p14:tracePt t="108508" x="4127500" y="4940300"/>
          <p14:tracePt t="108515" x="4119563" y="4940300"/>
          <p14:tracePt t="108523" x="4110038" y="4940300"/>
          <p14:tracePt t="108530" x="4100513" y="4940300"/>
          <p14:tracePt t="108537" x="4090988" y="4940300"/>
          <p14:tracePt t="108545" x="4083050" y="4940300"/>
          <p14:tracePt t="108552" x="4073525" y="4940300"/>
          <p14:tracePt t="108559" x="4064000" y="4940300"/>
          <p14:tracePt t="108566" x="4054475" y="4940300"/>
          <p14:tracePt t="108573" x="4044950" y="4930775"/>
          <p14:tracePt t="108581" x="4037013" y="4930775"/>
          <p14:tracePt t="108588" x="4027488" y="4922838"/>
          <p14:tracePt t="108596" x="4027488" y="4913313"/>
          <p14:tracePt t="108603" x="4017963" y="4913313"/>
          <p14:tracePt t="108610" x="4000500" y="4903788"/>
          <p14:tracePt t="108618" x="3990975" y="4903788"/>
          <p14:tracePt t="108625" x="3981450" y="4903788"/>
          <p14:tracePt t="108633" x="3971925" y="4894263"/>
          <p14:tracePt t="108639" x="3963988" y="4894263"/>
          <p14:tracePt t="108647" x="3954463" y="4884738"/>
          <p14:tracePt t="108654" x="3927475" y="4867275"/>
          <p14:tracePt t="108662" x="3890963" y="4867275"/>
          <p14:tracePt t="108669" x="3862388" y="4867275"/>
          <p14:tracePt t="108676" x="3825875" y="4857750"/>
          <p14:tracePt t="108685" x="3789363" y="4848225"/>
          <p14:tracePt t="108690" x="3679825" y="4830763"/>
          <p14:tracePt t="108697" x="3643313" y="4830763"/>
          <p14:tracePt t="108705" x="3562350" y="4821238"/>
          <p14:tracePt t="108713" x="3506788" y="4811713"/>
          <p14:tracePt t="108720" x="3470275" y="4811713"/>
          <p14:tracePt t="108728" x="3433763" y="4803775"/>
          <p14:tracePt t="108735" x="3397250" y="4803775"/>
          <p14:tracePt t="108741" x="3370263" y="4803775"/>
          <p14:tracePt t="108749" x="3333750" y="4784725"/>
          <p14:tracePt t="108757" x="3314700" y="4784725"/>
          <p14:tracePt t="108763" x="3287713" y="4784725"/>
          <p14:tracePt t="108771" x="3270250" y="4775200"/>
          <p14:tracePt t="108778" x="3232150" y="4775200"/>
          <p14:tracePt t="108785" x="3214688" y="4775200"/>
          <p14:tracePt t="108793" x="3195638" y="4775200"/>
          <p14:tracePt t="108801" x="3168650" y="4775200"/>
          <p14:tracePt t="108808" x="3141663" y="4775200"/>
          <p14:tracePt t="108815" x="3122613" y="4775200"/>
          <p14:tracePt t="108822" x="3105150" y="4775200"/>
          <p14:tracePt t="108829" x="3086100" y="4775200"/>
          <p14:tracePt t="108837" x="3078163" y="4775200"/>
          <p14:tracePt t="108844" x="3049588" y="4784725"/>
          <p14:tracePt t="108852" x="3049588" y="4794250"/>
          <p14:tracePt t="108858" x="3041650" y="4794250"/>
          <p14:tracePt t="108866" x="3032125" y="4794250"/>
          <p14:tracePt t="108873" x="3022600" y="4794250"/>
          <p14:tracePt t="108881" x="3013075" y="4794250"/>
          <p14:tracePt t="108887" x="3013075" y="4803775"/>
          <p14:tracePt t="108895" x="3005138" y="4803775"/>
          <p14:tracePt t="108902" x="3005138" y="4811713"/>
          <p14:tracePt t="108924" x="3005138" y="4821238"/>
          <p14:tracePt t="108939" x="3005138" y="4830763"/>
          <p14:tracePt t="108953" x="2995613" y="4830763"/>
          <p14:tracePt t="108985" x="2995613" y="4848225"/>
          <p14:tracePt t="108997" x="2995613" y="4857750"/>
          <p14:tracePt t="109012" x="2986088" y="4857750"/>
          <p14:tracePt t="109026" x="2986088" y="4867275"/>
          <p14:tracePt t="109757" x="2922588" y="4894263"/>
          <p14:tracePt t="109764" x="2840038" y="4940300"/>
          <p14:tracePt t="109771" x="2803525" y="4959350"/>
          <p14:tracePt t="109779" x="2786063" y="4995863"/>
          <p14:tracePt t="109786" x="2740025" y="5022850"/>
          <p14:tracePt t="109793" x="2713038" y="5059363"/>
          <p14:tracePt t="109802" x="2676525" y="5105400"/>
          <p14:tracePt t="109808" x="2574925" y="5178425"/>
          <p14:tracePt t="109816" x="2538413" y="5195888"/>
          <p14:tracePt t="109823" x="2465388" y="5259388"/>
          <p14:tracePt t="109830" x="2438400" y="5278438"/>
          <p14:tracePt t="109837" x="2411413" y="5295900"/>
          <p14:tracePt t="109844" x="2365375" y="5324475"/>
          <p14:tracePt t="109852" x="2328863" y="5351463"/>
          <p14:tracePt t="109859" x="2301875" y="5360988"/>
          <p14:tracePt t="109869" x="2255838" y="5368925"/>
          <p14:tracePt t="109874" x="2228850" y="5397500"/>
          <p14:tracePt t="109881" x="2209800" y="5414963"/>
          <p14:tracePt t="109889" x="2163763" y="5434013"/>
          <p14:tracePt t="109896" x="2136775" y="5470525"/>
          <p14:tracePt t="109904" x="2073275" y="5507038"/>
          <p14:tracePt t="109910" x="2027238" y="5524500"/>
          <p14:tracePt t="109918" x="1908175" y="5597525"/>
          <p14:tracePt t="109925" x="1844675" y="5643563"/>
          <p14:tracePt t="109933" x="1762125" y="5670550"/>
          <p14:tracePt t="109940" x="1698625" y="5689600"/>
          <p14:tracePt t="109947" x="1652588" y="5726113"/>
          <p14:tracePt t="109954" x="1625600" y="5743575"/>
          <p14:tracePt t="109961" x="1589088" y="5762625"/>
          <p14:tracePt t="109970" x="1552575" y="5770563"/>
          <p14:tracePt t="109976" x="1525588" y="5780088"/>
          <p14:tracePt t="109985" x="1489075" y="5799138"/>
          <p14:tracePt t="109990" x="1416050" y="5835650"/>
          <p14:tracePt t="109998" x="1387475" y="5843588"/>
          <p14:tracePt t="110006" x="1360488" y="5862638"/>
          <p14:tracePt t="110013" x="1287463" y="5899150"/>
          <p14:tracePt t="110020" x="1250950" y="5935663"/>
          <p14:tracePt t="110027" x="1204913" y="5954713"/>
          <p14:tracePt t="110035" x="1177925" y="5981700"/>
          <p14:tracePt t="110042" x="1160463" y="5999163"/>
          <p14:tracePt t="110049" x="1141413" y="6008688"/>
          <p14:tracePt t="110056" x="1104900" y="6035675"/>
          <p14:tracePt t="110064" x="1095375" y="6045200"/>
          <p14:tracePt t="110071" x="1087438" y="6054725"/>
          <p14:tracePt t="110079" x="1087438" y="6064250"/>
          <p14:tracePt t="110086" x="1077913" y="6072188"/>
          <p14:tracePt t="110181" x="1095375" y="6072188"/>
          <p14:tracePt t="110188" x="1104900" y="6072188"/>
          <p14:tracePt t="110195" x="1123950" y="6081713"/>
          <p14:tracePt t="110202" x="1131888" y="6081713"/>
          <p14:tracePt t="110210" x="1150938" y="6081713"/>
          <p14:tracePt t="110224" x="1160463" y="6081713"/>
          <p14:tracePt t="110231" x="1168400" y="6081713"/>
          <p14:tracePt t="110239" x="1177925" y="6081713"/>
          <p14:tracePt t="110246" x="1187450" y="6081713"/>
          <p14:tracePt t="110253" x="1204913" y="6081713"/>
          <p14:tracePt t="110261" x="1214438" y="6081713"/>
          <p14:tracePt t="110275" x="1233488" y="6081713"/>
          <p14:tracePt t="110283" x="1241425" y="6081713"/>
          <p14:tracePt t="110291" x="1250950" y="6081713"/>
          <p14:tracePt t="110305" x="1260475" y="6081713"/>
          <p14:tracePt t="110320" x="1270000" y="6081713"/>
          <p14:tracePt t="110335" x="1277938" y="6081713"/>
          <p14:tracePt t="110363" x="1287463" y="6081713"/>
          <p14:tracePt t="110415" x="1296988" y="6072188"/>
          <p14:tracePt t="110436" x="1306513" y="6064250"/>
          <p14:tracePt t="110451" x="1314450" y="6054725"/>
          <p14:tracePt t="110465" x="1323975" y="6045200"/>
          <p14:tracePt t="110473" x="1333500" y="6027738"/>
          <p14:tracePt t="110495" x="1360488" y="5991225"/>
          <p14:tracePt t="110531" x="1370013" y="5991225"/>
          <p14:tracePt t="110546" x="1379538" y="5981700"/>
          <p14:tracePt t="110560" x="1387475" y="5972175"/>
          <p14:tracePt t="110567" x="1406525" y="5962650"/>
          <p14:tracePt t="110575" x="1416050" y="5962650"/>
          <p14:tracePt t="110583" x="1423988" y="5945188"/>
          <p14:tracePt t="110590" x="1433513" y="5935663"/>
          <p14:tracePt t="110597" x="1443038" y="5935663"/>
          <p14:tracePt t="110604" x="1460500" y="5926138"/>
          <p14:tracePt t="110611" x="1470025" y="5918200"/>
          <p14:tracePt t="110626" x="1479550" y="5918200"/>
          <p14:tracePt t="110721" x="1470025" y="5918200"/>
          <p14:tracePt t="116798" x="1506538" y="5862638"/>
          <p14:tracePt t="116806" x="1589088" y="5770563"/>
          <p14:tracePt t="116814" x="1644650" y="5743575"/>
          <p14:tracePt t="116821" x="1689100" y="5707063"/>
          <p14:tracePt t="116828" x="1754188" y="5661025"/>
          <p14:tracePt t="116836" x="1781175" y="5643563"/>
          <p14:tracePt t="116842" x="1798638" y="5624513"/>
          <p14:tracePt t="116850" x="1844675" y="5607050"/>
          <p14:tracePt t="116858" x="1871663" y="5580063"/>
          <p14:tracePt t="116865" x="1908175" y="5534025"/>
          <p14:tracePt t="116872" x="1954213" y="5514975"/>
          <p14:tracePt t="116879" x="2000250" y="5478463"/>
          <p14:tracePt t="116886" x="2054225" y="5434013"/>
          <p14:tracePt t="116894" x="2119313" y="5378450"/>
          <p14:tracePt t="116902" x="2200275" y="5341938"/>
          <p14:tracePt t="116909" x="2265363" y="5295900"/>
          <p14:tracePt t="116915" x="2328863" y="5278438"/>
          <p14:tracePt t="116923" x="2392363" y="5232400"/>
          <p14:tracePt t="116930" x="2428875" y="5222875"/>
          <p14:tracePt t="116937" x="2474913" y="5214938"/>
          <p14:tracePt t="116945" x="2501900" y="5195888"/>
          <p14:tracePt t="116953" x="2547938" y="5159375"/>
          <p14:tracePt t="116959" x="2584450" y="5141913"/>
          <p14:tracePt t="116967" x="2620963" y="5132388"/>
          <p14:tracePt t="116987" x="2786063" y="5049838"/>
          <p14:tracePt t="116988" x="2849563" y="5022850"/>
          <p14:tracePt t="116996" x="2940050" y="4995863"/>
          <p14:tracePt t="117003" x="3022600" y="4967288"/>
          <p14:tracePt t="117010" x="3059113" y="4959350"/>
          <p14:tracePt t="117019" x="3095625" y="4949825"/>
          <p14:tracePt t="117025" x="3114675" y="4949825"/>
          <p14:tracePt t="117040" x="3122613" y="4949825"/>
          <p14:tracePt t="117048" x="3122613" y="4959350"/>
          <p14:tracePt t="117062" x="3122613" y="4967288"/>
          <p14:tracePt t="117069" x="3122613" y="4976813"/>
          <p14:tracePt t="117083" x="3122613" y="4986338"/>
          <p14:tracePt t="117113" x="3122613" y="4995863"/>
          <p14:tracePt t="117120" x="3141663" y="4995863"/>
          <p14:tracePt t="117193" x="3141663" y="5003800"/>
          <p14:tracePt t="117223" x="3141663" y="5022850"/>
          <p14:tracePt t="118201" x="3151188" y="5022850"/>
          <p14:tracePt t="118208" x="3159125" y="5022850"/>
          <p14:tracePt t="118215" x="3168650" y="5013325"/>
          <p14:tracePt t="118223" x="3178175" y="5003800"/>
          <p14:tracePt t="118253" x="3178175" y="4995863"/>
          <p14:tracePt t="118267" x="3187700" y="4986338"/>
          <p14:tracePt t="118282" x="3195638" y="4986338"/>
          <p14:tracePt t="118296" x="3205163" y="4976813"/>
          <p14:tracePt t="118303" x="3224213" y="4976813"/>
          <p14:tracePt t="118310" x="3232150" y="4976813"/>
          <p14:tracePt t="118326" x="3241675" y="4959350"/>
          <p14:tracePt t="118333" x="3251200" y="4959350"/>
          <p14:tracePt t="118340" x="3260725" y="4959350"/>
          <p14:tracePt t="118347" x="3270250" y="4959350"/>
          <p14:tracePt t="118354" x="3287713" y="4949825"/>
          <p14:tracePt t="118362" x="3306763" y="4949825"/>
          <p14:tracePt t="118369" x="3314700" y="4940300"/>
          <p14:tracePt t="118383" x="3324225" y="4940300"/>
          <p14:tracePt t="118391" x="3333750" y="4930775"/>
          <p14:tracePt t="118398" x="3343275" y="4930775"/>
          <p14:tracePt t="118405" x="3351213" y="4930775"/>
          <p14:tracePt t="118413" x="3370263" y="4930775"/>
          <p14:tracePt t="118421" x="3387725" y="4922838"/>
          <p14:tracePt t="118427" x="3397250" y="4922838"/>
          <p14:tracePt t="118436" x="3406775" y="4922838"/>
          <p14:tracePt t="118442" x="3416300" y="4913313"/>
          <p14:tracePt t="118449" x="3433763" y="4903788"/>
          <p14:tracePt t="118457" x="3452813" y="4894263"/>
          <p14:tracePt t="118464" x="3479800" y="4894263"/>
          <p14:tracePt t="118471" x="3497263" y="4884738"/>
          <p14:tracePt t="118479" x="3516313" y="4884738"/>
          <p14:tracePt t="118486" x="3525838" y="4884738"/>
          <p14:tracePt t="118493" x="3543300" y="4867275"/>
          <p14:tracePt t="118503" x="3570288" y="4857750"/>
          <p14:tracePt t="118508" x="3579813" y="4857750"/>
          <p14:tracePt t="118515" x="3598863" y="4857750"/>
          <p14:tracePt t="118523" x="3616325" y="4857750"/>
          <p14:tracePt t="118530" x="3635375" y="4848225"/>
          <p14:tracePt t="118537" x="3679825" y="4840288"/>
          <p14:tracePt t="118544" x="3708400" y="4830763"/>
          <p14:tracePt t="118552" x="3752850" y="4811713"/>
          <p14:tracePt t="118559" x="3808413" y="4794250"/>
          <p14:tracePt t="118566" x="3854450" y="4784725"/>
          <p14:tracePt t="118574" x="3908425" y="4775200"/>
          <p14:tracePt t="118581" x="3954463" y="4775200"/>
          <p14:tracePt t="118588" x="4008438" y="4748213"/>
          <p14:tracePt t="118596" x="4037013" y="4738688"/>
          <p14:tracePt t="118604" x="4073525" y="4738688"/>
          <p14:tracePt t="118610" x="4110038" y="4738688"/>
          <p14:tracePt t="118619" x="4127500" y="4738688"/>
          <p14:tracePt t="118624" x="4146550" y="4738688"/>
          <p14:tracePt t="118632" x="4156075" y="4738688"/>
          <p14:tracePt t="118639" x="4173538" y="4738688"/>
          <p14:tracePt t="118654" x="4183063" y="4738688"/>
          <p14:tracePt t="118661" x="4192588" y="4738688"/>
          <p14:tracePt t="118675" x="4200525" y="4738688"/>
          <p14:tracePt t="119494" x="4237038" y="4611688"/>
          <p14:tracePt t="119501" x="4329113" y="4365625"/>
          <p14:tracePt t="119508" x="4392613" y="4137025"/>
          <p14:tracePt t="119516" x="4419600" y="4044950"/>
          <p14:tracePt t="119524" x="4529138" y="3816350"/>
          <p14:tracePt t="119530" x="4602163" y="3560763"/>
          <p14:tracePt t="119538" x="4740275" y="3278188"/>
          <p14:tracePt t="119546" x="4821238" y="3105150"/>
          <p14:tracePt t="119553" x="4968875" y="2849563"/>
          <p14:tracePt t="119560" x="5141913" y="2492375"/>
          <p14:tracePt t="119567" x="5232400" y="2255838"/>
          <p14:tracePt t="119574" x="5297488" y="2155825"/>
          <p14:tracePt t="119581" x="5378450" y="1908175"/>
          <p14:tracePt t="119589" x="5407025" y="1781175"/>
          <p14:tracePt t="119596" x="5487988" y="1643063"/>
          <p14:tracePt t="119604" x="5516563" y="1543050"/>
          <p14:tracePt t="119610" x="5534025" y="1497013"/>
          <p14:tracePt t="119620" x="5561013" y="1423988"/>
          <p14:tracePt t="119625" x="5580063" y="1387475"/>
          <p14:tracePt t="119633" x="5589588" y="1360488"/>
          <p14:tracePt t="119640" x="5589588" y="1333500"/>
          <p14:tracePt t="119648" x="5589588" y="1314450"/>
          <p14:tracePt t="119655" x="5589588" y="1296988"/>
          <p14:tracePt t="119662" x="5597525" y="1277938"/>
          <p14:tracePt t="119669" x="5597525" y="1270000"/>
          <p14:tracePt t="119677" x="5607050" y="1260475"/>
          <p14:tracePt t="119691" x="5607050" y="1241425"/>
          <p14:tracePt t="119714" x="5607050" y="1233488"/>
          <p14:tracePt t="119735" x="5607050" y="1223963"/>
          <p14:tracePt t="119749" x="5607050" y="1214438"/>
          <p14:tracePt t="119786" x="5597525" y="1214438"/>
          <p14:tracePt t="119808" x="5580063" y="1214438"/>
          <p14:tracePt t="119815" x="5570538" y="1214438"/>
          <p14:tracePt t="119823" x="5561013" y="1223963"/>
          <p14:tracePt t="119830" x="5553075" y="1233488"/>
          <p14:tracePt t="119837" x="5534025" y="1250950"/>
          <p14:tracePt t="119845" x="5516563" y="1260475"/>
          <p14:tracePt t="119853" x="5507038" y="1260475"/>
          <p14:tracePt t="119859" x="5487988" y="1270000"/>
          <p14:tracePt t="119866" x="5480050" y="1277938"/>
          <p14:tracePt t="119874" x="5470525" y="1287463"/>
          <p14:tracePt t="119881" x="5461000" y="1296988"/>
          <p14:tracePt t="119888" x="5443538" y="1306513"/>
          <p14:tracePt t="119895" x="5434013" y="1314450"/>
          <p14:tracePt t="119903" x="5424488" y="1323975"/>
          <p14:tracePt t="119910" x="5414963" y="1343025"/>
          <p14:tracePt t="119919" x="5387975" y="1350963"/>
          <p14:tracePt t="119925" x="5378450" y="1350963"/>
          <p14:tracePt t="119932" x="5370513" y="1360488"/>
          <p14:tracePt t="119939" x="5370513" y="1370013"/>
          <p14:tracePt t="119947" x="5360988" y="1379538"/>
          <p14:tracePt t="119955" x="5351463" y="1379538"/>
          <p14:tracePt t="119962" x="5341938" y="1387475"/>
          <p14:tracePt t="119972" x="5334000" y="1387475"/>
          <p14:tracePt t="119975" x="5314950" y="1387475"/>
          <p14:tracePt t="119983" x="5305425" y="1387475"/>
          <p14:tracePt t="119998" x="5305425" y="1397000"/>
          <p14:tracePt t="120005" x="5305425" y="1406525"/>
          <p14:tracePt t="120013" x="5297488" y="1406525"/>
          <p14:tracePt t="120020" x="5287963" y="1406525"/>
          <p14:tracePt t="120027" x="5278438" y="1423988"/>
          <p14:tracePt t="120036" x="5268913" y="1433513"/>
          <p14:tracePt t="120042" x="5260975" y="1443038"/>
          <p14:tracePt t="120049" x="5224463" y="1452563"/>
          <p14:tracePt t="120056" x="5214938" y="1460500"/>
          <p14:tracePt t="120063" x="5195888" y="1460500"/>
          <p14:tracePt t="120071" x="5178425" y="1460500"/>
          <p14:tracePt t="120079" x="5141913" y="1470025"/>
          <p14:tracePt t="120086" x="5122863" y="1470025"/>
          <p14:tracePt t="120093" x="5105400" y="1470025"/>
          <p14:tracePt t="120100" x="5095875" y="1470025"/>
          <p14:tracePt t="120107" x="5078413" y="1470025"/>
          <p14:tracePt t="120115" x="5041900" y="1470025"/>
          <p14:tracePt t="120122" x="5022850" y="1470025"/>
          <p14:tracePt t="120129" x="5005388" y="1470025"/>
          <p14:tracePt t="120136" x="4976813" y="1460500"/>
          <p14:tracePt t="120144" x="4940300" y="1460500"/>
          <p14:tracePt t="120153" x="4922838" y="1452563"/>
          <p14:tracePt t="120159" x="4886325" y="1452563"/>
          <p14:tracePt t="120166" x="4857750" y="1452563"/>
          <p14:tracePt t="120173" x="4830763" y="1452563"/>
          <p14:tracePt t="120180" x="4803775" y="1443038"/>
          <p14:tracePt t="120187" x="4757738" y="1443038"/>
          <p14:tracePt t="120195" x="4730750" y="1433513"/>
          <p14:tracePt t="120202" x="4703763" y="1433513"/>
          <p14:tracePt t="120209" x="4657725" y="1433513"/>
          <p14:tracePt t="120217" x="4630738" y="1406525"/>
          <p14:tracePt t="120224" x="4602163" y="1406525"/>
          <p14:tracePt t="120231" x="4529138" y="1406525"/>
          <p14:tracePt t="120239" x="4502150" y="1406525"/>
          <p14:tracePt t="120246" x="4456113" y="1406525"/>
          <p14:tracePt t="120253" x="4392613" y="1406525"/>
          <p14:tracePt t="120260" x="4310063" y="1397000"/>
          <p14:tracePt t="120270" x="4283075" y="1397000"/>
          <p14:tracePt t="120276" x="4246563" y="1387475"/>
          <p14:tracePt t="120283" x="4183063" y="1387475"/>
          <p14:tracePt t="120290" x="4156075" y="1387475"/>
          <p14:tracePt t="120297" x="4127500" y="1387475"/>
          <p14:tracePt t="120304" x="4110038" y="1387475"/>
          <p14:tracePt t="120312" x="4100513" y="1387475"/>
          <p14:tracePt t="120319" x="4090988" y="1387475"/>
          <p14:tracePt t="120335" x="4083050" y="1387475"/>
          <p14:tracePt t="120378" x="4100513" y="1387475"/>
          <p14:tracePt t="120385" x="4119563" y="1387475"/>
          <p14:tracePt t="120392" x="4164013" y="1387475"/>
          <p14:tracePt t="120399" x="4192588" y="1397000"/>
          <p14:tracePt t="120407" x="4229100" y="1416050"/>
          <p14:tracePt t="120415" x="4256088" y="1423988"/>
          <p14:tracePt t="120421" x="4283075" y="1443038"/>
          <p14:tracePt t="120428" x="4302125" y="1452563"/>
          <p14:tracePt t="120451" x="4383088" y="1452563"/>
          <p14:tracePt t="120458" x="4402138" y="1452563"/>
          <p14:tracePt t="120480" x="4492625" y="1452563"/>
          <p14:tracePt t="120502" x="4565650" y="1443038"/>
          <p14:tracePt t="120509" x="4602163" y="1443038"/>
          <p14:tracePt t="120516" x="4638675" y="1443038"/>
          <p14:tracePt t="120523" x="4675188" y="1443038"/>
          <p14:tracePt t="120531" x="4730750" y="1443038"/>
          <p14:tracePt t="120538" x="4757738" y="1443038"/>
          <p14:tracePt t="120545" x="4813300" y="1443038"/>
          <p14:tracePt t="120554" x="4857750" y="1443038"/>
          <p14:tracePt t="120560" x="4895850" y="1443038"/>
          <p14:tracePt t="120569" x="4932363" y="1443038"/>
          <p14:tracePt t="120575" x="4949825" y="1452563"/>
          <p14:tracePt t="120583" x="4986338" y="1452563"/>
          <p14:tracePt t="120589" x="5005388" y="1452563"/>
          <p14:tracePt t="120597" x="5022850" y="1452563"/>
          <p14:tracePt t="120604" x="5041900" y="1452563"/>
          <p14:tracePt t="120611" x="5049838" y="1452563"/>
          <p14:tracePt t="120619" x="5078413" y="1452563"/>
          <p14:tracePt t="120625" x="5095875" y="1452563"/>
          <p14:tracePt t="120633" x="5105400" y="1452563"/>
          <p14:tracePt t="120641" x="5132388" y="1460500"/>
          <p14:tracePt t="120648" x="5168900" y="1460500"/>
          <p14:tracePt t="120655" x="5195888" y="1460500"/>
          <p14:tracePt t="120663" x="5224463" y="1460500"/>
          <p14:tracePt t="120670" x="5268913" y="1460500"/>
          <p14:tracePt t="120677" x="5297488" y="1460500"/>
          <p14:tracePt t="120686" x="5324475" y="1460500"/>
          <p14:tracePt t="120692" x="5341938" y="1470025"/>
          <p14:tracePt t="120699" x="5378450" y="1489075"/>
          <p14:tracePt t="120706" x="5397500" y="1489075"/>
          <p14:tracePt t="120713" x="5414963" y="1497013"/>
          <p14:tracePt t="120721" x="5424488" y="1497013"/>
          <p14:tracePt t="120736" x="5434013" y="1497013"/>
          <p14:tracePt t="120743" x="5451475" y="1506538"/>
          <p14:tracePt t="120750" x="5461000" y="1516063"/>
          <p14:tracePt t="120772" x="5772150" y="1552575"/>
          <p14:tracePt t="121685" x="5680075" y="1635125"/>
          <p14:tracePt t="121692" x="5434013" y="1844675"/>
          <p14:tracePt t="121699" x="5334000" y="1944688"/>
          <p14:tracePt t="121707" x="5214938" y="2046288"/>
          <p14:tracePt t="121714" x="5114925" y="2136775"/>
          <p14:tracePt t="121721" x="5022850" y="2236788"/>
          <p14:tracePt t="121729" x="4922838" y="2338388"/>
          <p14:tracePt t="121736" x="4821238" y="2411413"/>
          <p14:tracePt t="121744" x="4730750" y="2501900"/>
          <p14:tracePt t="121753" x="4630738" y="2565400"/>
          <p14:tracePt t="121758" x="4575175" y="2657475"/>
          <p14:tracePt t="121765" x="4492625" y="2720975"/>
          <p14:tracePt t="121772" x="4456113" y="2767013"/>
          <p14:tracePt t="121780" x="4375150" y="2840038"/>
          <p14:tracePt t="121787" x="4346575" y="2876550"/>
          <p14:tracePt t="121795" x="4256088" y="2940050"/>
          <p14:tracePt t="121803" x="4229100" y="2976563"/>
          <p14:tracePt t="121809" x="4192588" y="3022600"/>
          <p14:tracePt t="121816" x="4110038" y="3078163"/>
          <p14:tracePt t="121823" x="4073525" y="3105150"/>
          <p14:tracePt t="121831" x="4027488" y="3159125"/>
          <p14:tracePt t="121838" x="4000500" y="3187700"/>
          <p14:tracePt t="121846" x="3963988" y="3224213"/>
          <p14:tracePt t="121853" x="3890963" y="3305175"/>
          <p14:tracePt t="121860" x="3862388" y="3333750"/>
          <p14:tracePt t="121869" x="3808413" y="3433763"/>
          <p14:tracePt t="121875" x="3771900" y="3470275"/>
          <p14:tracePt t="121882" x="3698875" y="3570288"/>
          <p14:tracePt t="121889" x="3598863" y="3652838"/>
          <p14:tracePt t="121896" x="3497263" y="3771900"/>
          <p14:tracePt t="121904" x="3424238" y="3889375"/>
          <p14:tracePt t="121912" x="3314700" y="4008438"/>
          <p14:tracePt t="121920" x="3278188" y="4073525"/>
          <p14:tracePt t="121926" x="3205163" y="4164013"/>
          <p14:tracePt t="121933" x="3187700" y="4191000"/>
          <p14:tracePt t="121940" x="3151188" y="4264025"/>
          <p14:tracePt t="121948" x="3114675" y="4329113"/>
          <p14:tracePt t="121955" x="3086100" y="4373563"/>
          <p14:tracePt t="121963" x="3049588" y="4475163"/>
          <p14:tracePt t="121970" x="3022600" y="4548188"/>
          <p14:tracePt t="121986" x="2959100" y="4665663"/>
          <p14:tracePt t="121991" x="2959100" y="4684713"/>
          <p14:tracePt t="121999" x="2959100" y="4711700"/>
          <p14:tracePt t="122006" x="2959100" y="4721225"/>
          <p14:tracePt t="122013" x="2959100" y="4748213"/>
          <p14:tracePt t="122021" x="2959100" y="4757738"/>
          <p14:tracePt t="122028" x="2959100" y="4767263"/>
          <p14:tracePt t="122037" x="2976563" y="4775200"/>
          <p14:tracePt t="122043" x="2995613" y="4784725"/>
          <p14:tracePt t="122050" x="3013075" y="4794250"/>
          <p14:tracePt t="122057" x="3032125" y="4803775"/>
          <p14:tracePt t="122065" x="3068638" y="4803775"/>
          <p14:tracePt t="122072" x="3086100" y="4803775"/>
          <p14:tracePt t="122079" x="3095625" y="4803775"/>
          <p14:tracePt t="122087" x="3132138" y="4811713"/>
          <p14:tracePt t="122094" x="3159125" y="4830763"/>
          <p14:tracePt t="122103" x="3187700" y="4840288"/>
          <p14:tracePt t="122109" x="3224213" y="4848225"/>
          <p14:tracePt t="122115" x="3270250" y="4876800"/>
          <p14:tracePt t="122123" x="3306763" y="4894263"/>
          <p14:tracePt t="122130" x="3343275" y="4922838"/>
          <p14:tracePt t="122139" x="3397250" y="4949825"/>
          <p14:tracePt t="122145" x="3443288" y="4986338"/>
          <p14:tracePt t="122153" x="3489325" y="5013325"/>
          <p14:tracePt t="122159" x="3543300" y="5049838"/>
          <p14:tracePt t="122167" x="3570288" y="5076825"/>
          <p14:tracePt t="122174" x="3616325" y="5105400"/>
          <p14:tracePt t="122181" x="3635375" y="5122863"/>
          <p14:tracePt t="122189" x="3679825" y="5141913"/>
          <p14:tracePt t="122196" x="3708400" y="5149850"/>
          <p14:tracePt t="122204" x="3744913" y="5178425"/>
          <p14:tracePt t="122211" x="3798888" y="5195888"/>
          <p14:tracePt t="122218" x="3835400" y="5195888"/>
          <p14:tracePt t="122225" x="3871913" y="5205413"/>
          <p14:tracePt t="122233" x="3927475" y="5214938"/>
          <p14:tracePt t="122240" x="3971925" y="5232400"/>
          <p14:tracePt t="122247" x="4000500" y="5241925"/>
          <p14:tracePt t="122254" x="4037013" y="5241925"/>
          <p14:tracePt t="122262" x="4054475" y="5251450"/>
          <p14:tracePt t="122271" x="4073525" y="5251450"/>
          <p14:tracePt t="122276" x="4090988" y="5251450"/>
          <p14:tracePt t="122284" x="4127500" y="5259388"/>
          <p14:tracePt t="122298" x="4146550" y="5259388"/>
          <p14:tracePt t="122305" x="4156075" y="5259388"/>
          <p14:tracePt t="122313" x="4173538" y="5259388"/>
          <p14:tracePt t="122321" x="4183063" y="5259388"/>
          <p14:tracePt t="122328" x="4200525" y="5259388"/>
          <p14:tracePt t="122336" x="4229100" y="5259388"/>
          <p14:tracePt t="122342" x="4246563" y="5259388"/>
          <p14:tracePt t="122350" x="4273550" y="5259388"/>
          <p14:tracePt t="122357" x="4319588" y="5251450"/>
          <p14:tracePt t="122371" x="4521200" y="5214938"/>
          <p14:tracePt t="122378" x="4538663" y="5214938"/>
          <p14:tracePt t="122393" x="4922838" y="5214938"/>
          <p14:tracePt t="123992" x="4876800" y="5232400"/>
          <p14:tracePt t="124000" x="4794250" y="5259388"/>
          <p14:tracePt t="124007" x="4703763" y="5268913"/>
          <p14:tracePt t="124015" x="4602163" y="5295900"/>
          <p14:tracePt t="124022" x="4529138" y="5314950"/>
          <p14:tracePt t="124029" x="4465638" y="5351463"/>
          <p14:tracePt t="124037" x="4383088" y="5360988"/>
          <p14:tracePt t="124044" x="4356100" y="5368925"/>
          <p14:tracePt t="124054" x="4265613" y="5405438"/>
          <p14:tracePt t="124058" x="4210050" y="5424488"/>
          <p14:tracePt t="124066" x="4110038" y="5461000"/>
          <p14:tracePt t="124073" x="3990975" y="5507038"/>
          <p14:tracePt t="124081" x="3898900" y="5551488"/>
          <p14:tracePt t="124088" x="3798888" y="5580063"/>
          <p14:tracePt t="124095" x="3679825" y="5634038"/>
          <p14:tracePt t="124103" x="3570288" y="5680075"/>
          <p14:tracePt t="124110" x="3416300" y="5770563"/>
          <p14:tracePt t="124117" x="3270250" y="5799138"/>
          <p14:tracePt t="124124" x="3168650" y="5843588"/>
          <p14:tracePt t="124131" x="3059113" y="5881688"/>
          <p14:tracePt t="124139" x="2976563" y="5926138"/>
          <p14:tracePt t="124146" x="2895600" y="5981700"/>
          <p14:tracePt t="124154" x="2776538" y="6035675"/>
          <p14:tracePt t="124161" x="2657475" y="6100763"/>
          <p14:tracePt t="124170" x="2557463" y="6137275"/>
          <p14:tracePt t="124175" x="2474913" y="6210300"/>
          <p14:tracePt t="124183" x="2374900" y="6264275"/>
          <p14:tracePt t="124190" x="2346325" y="6291263"/>
          <p14:tracePt t="124198" x="2246313" y="6383338"/>
          <p14:tracePt t="124205" x="2209800" y="6419850"/>
          <p14:tracePt t="124212" x="2127250" y="6473825"/>
          <p14:tracePt t="124220" x="2100263" y="6502400"/>
          <p14:tracePt t="124227" x="2000250" y="6575425"/>
          <p14:tracePt t="124236" x="1973263" y="6602413"/>
          <p14:tracePt t="124241" x="1944688" y="6619875"/>
          <p14:tracePt t="124249" x="1917700" y="6648450"/>
          <p14:tracePt t="124256" x="1900238" y="6665913"/>
          <p14:tracePt t="124263" x="1890713" y="6692900"/>
          <p14:tracePt t="124270" x="1881188" y="6702425"/>
          <p14:tracePt t="124278" x="1871663" y="6721475"/>
          <p14:tracePt t="124286" x="1863725" y="6729413"/>
          <p14:tracePt t="124292" x="1854200" y="6738938"/>
          <p14:tracePt t="124299" x="1844675" y="6748463"/>
          <p14:tracePt t="124308" x="1827213" y="6765925"/>
          <p14:tracePt t="124315" x="1827213" y="6775450"/>
          <p14:tracePt t="124322" x="1827213" y="6784975"/>
          <p14:tracePt t="124351" x="1835150" y="6784975"/>
          <p14:tracePt t="124358" x="1854200" y="6784975"/>
          <p14:tracePt t="124366" x="1871663" y="6784975"/>
          <p14:tracePt t="124373" x="1890713" y="6784975"/>
          <p14:tracePt t="124380" x="1908175" y="6765925"/>
          <p14:tracePt t="124387" x="1936750" y="6765925"/>
          <p14:tracePt t="124395" x="1944688" y="6765925"/>
          <p14:tracePt t="124403" x="1963738" y="6757988"/>
          <p14:tracePt t="124410" x="1981200" y="6748463"/>
          <p14:tracePt t="124416" x="2000250" y="6738938"/>
          <p14:tracePt t="124424" x="2027238" y="6738938"/>
          <p14:tracePt t="124431" x="2046288" y="6729413"/>
          <p14:tracePt t="124438" x="2063750" y="6729413"/>
          <p14:tracePt t="124446" x="2073275" y="6721475"/>
          <p14:tracePt t="124453" x="2090738" y="6711950"/>
          <p14:tracePt t="124460" x="2109788" y="6711950"/>
          <p14:tracePt t="124468" x="2119313" y="6711950"/>
          <p14:tracePt t="124483" x="2127250" y="6711950"/>
          <p14:tracePt t="124497" x="2136775" y="6711950"/>
          <p14:tracePt t="124504" x="2146300" y="6702425"/>
          <p14:tracePt t="124512" x="2155825" y="6702425"/>
          <p14:tracePt t="124526" x="2163763" y="6702425"/>
          <p14:tracePt t="124533" x="2173288" y="6684963"/>
          <p14:tracePt t="124541" x="2192338" y="6684963"/>
          <p14:tracePt t="124555" x="2192338" y="6675438"/>
          <p14:tracePt t="124570" x="2200275" y="6665913"/>
          <p14:tracePt t="124592" x="2209800" y="6656388"/>
          <p14:tracePt t="127367" x="2382838" y="6546850"/>
          <p14:tracePt t="127375" x="2401888" y="6546850"/>
          <p14:tracePt t="127382" x="2474913" y="6519863"/>
          <p14:tracePt t="127389" x="2603500" y="6510338"/>
          <p14:tracePt t="127397" x="2657475" y="6510338"/>
          <p14:tracePt t="127404" x="2730500" y="6510338"/>
          <p14:tracePt t="127411" x="2786063" y="6510338"/>
          <p14:tracePt t="127426" x="3013075" y="6492875"/>
          <p14:tracePt t="127433" x="3032125" y="6492875"/>
          <p14:tracePt t="127441" x="3078163" y="6492875"/>
          <p14:tracePt t="127448" x="3132138" y="6492875"/>
          <p14:tracePt t="127455" x="3187700" y="6492875"/>
          <p14:tracePt t="127462" x="3232150" y="6492875"/>
          <p14:tracePt t="127470" x="3260725" y="6492875"/>
          <p14:tracePt t="127477" x="3278188" y="6492875"/>
          <p14:tracePt t="127484" x="3297238" y="6492875"/>
          <p14:tracePt t="127492" x="3314700" y="6502400"/>
          <p14:tracePt t="127499" x="3343275" y="6502400"/>
          <p14:tracePt t="127506" x="3351213" y="6502400"/>
          <p14:tracePt t="127513" x="3370263" y="6519863"/>
          <p14:tracePt t="127521" x="3387725" y="6519863"/>
          <p14:tracePt t="127537" x="3416300" y="6519863"/>
          <p14:tracePt t="127543" x="3433763" y="6529388"/>
          <p14:tracePt t="127550" x="3470275" y="6529388"/>
          <p14:tracePt t="127557" x="3489325" y="6529388"/>
          <p14:tracePt t="127565" x="3525838" y="6529388"/>
          <p14:tracePt t="127572" x="3543300" y="6529388"/>
          <p14:tracePt t="127579" x="3570288" y="6529388"/>
          <p14:tracePt t="127587" x="3616325" y="6529388"/>
          <p14:tracePt t="127594" x="3625850" y="6529388"/>
          <p14:tracePt t="127601" x="3643313" y="6529388"/>
          <p14:tracePt t="127616" x="3652838" y="6529388"/>
          <p14:tracePt t="127623" x="3662363" y="6529388"/>
          <p14:tracePt t="127630" x="3671888" y="6529388"/>
          <p14:tracePt t="127645" x="3671888" y="6538913"/>
          <p14:tracePt t="127667" x="3671888" y="6546850"/>
          <p14:tracePt t="130464" x="3689350" y="6546850"/>
          <p14:tracePt t="130472" x="3708400" y="6546850"/>
          <p14:tracePt t="130479" x="3725863" y="6546850"/>
          <p14:tracePt t="130486" x="3744913" y="6546850"/>
          <p14:tracePt t="130494" x="3781425" y="6538913"/>
          <p14:tracePt t="130501" x="3825875" y="6529388"/>
          <p14:tracePt t="130508" x="3881438" y="6529388"/>
          <p14:tracePt t="130516" x="3935413" y="6529388"/>
          <p14:tracePt t="130523" x="3990975" y="6529388"/>
          <p14:tracePt t="130530" x="4054475" y="6529388"/>
          <p14:tracePt t="130538" x="4110038" y="6529388"/>
          <p14:tracePt t="130545" x="4164013" y="6529388"/>
          <p14:tracePt t="130553" x="4219575" y="6529388"/>
          <p14:tracePt t="130559" x="4265613" y="6529388"/>
          <p14:tracePt t="130567" x="4319588" y="6529388"/>
          <p14:tracePt t="130574" x="4356100" y="6529388"/>
          <p14:tracePt t="130581" x="4402138" y="6529388"/>
          <p14:tracePt t="130589" x="4456113" y="6529388"/>
          <p14:tracePt t="130596" x="4484688" y="6529388"/>
          <p14:tracePt t="130604" x="4521200" y="6529388"/>
          <p14:tracePt t="130611" x="4557713" y="6529388"/>
          <p14:tracePt t="130618" x="4565650" y="6529388"/>
          <p14:tracePt t="130625" x="4584700" y="6529388"/>
          <p14:tracePt t="130632" x="4621213" y="6529388"/>
          <p14:tracePt t="130640" x="4630738" y="6529388"/>
          <p14:tracePt t="130647" x="4657725" y="6529388"/>
          <p14:tracePt t="130654" x="4667250" y="6529388"/>
          <p14:tracePt t="130661" x="4684713" y="6529388"/>
          <p14:tracePt t="130671" x="4730750" y="6538913"/>
          <p14:tracePt t="130676" x="4757738" y="6538913"/>
          <p14:tracePt t="130683" x="4830763" y="6538913"/>
          <p14:tracePt t="130691" x="4886325" y="6538913"/>
          <p14:tracePt t="130698" x="4959350" y="6538913"/>
          <p14:tracePt t="130705" x="5032375" y="6546850"/>
          <p14:tracePt t="130713" x="5114925" y="6546850"/>
          <p14:tracePt t="130721" x="5168900" y="6546850"/>
          <p14:tracePt t="130728" x="5241925" y="6546850"/>
          <p14:tracePt t="130737" x="5297488" y="6546850"/>
          <p14:tracePt t="130742" x="5378450" y="6546850"/>
          <p14:tracePt t="130749" x="5407025" y="6546850"/>
          <p14:tracePt t="130756" x="5461000" y="6546850"/>
          <p14:tracePt t="130764" x="5487988" y="6546850"/>
          <p14:tracePt t="130771" x="5507038" y="6546850"/>
          <p14:tracePt t="130778" x="5543550" y="6546850"/>
          <p14:tracePt t="130787" x="5580063" y="6546850"/>
          <p14:tracePt t="130793" x="5589588" y="6546850"/>
          <p14:tracePt t="130800" x="5634038" y="6546850"/>
          <p14:tracePt t="130807" x="5662613" y="6546850"/>
          <p14:tracePt t="130815" x="5689600" y="6538913"/>
          <p14:tracePt t="130822" x="5735638" y="6538913"/>
          <p14:tracePt t="130830" x="5772150" y="6538913"/>
          <p14:tracePt t="130837" x="5818188" y="6538913"/>
          <p14:tracePt t="130844" x="5872163" y="6538913"/>
          <p14:tracePt t="130852" x="5899150" y="6538913"/>
          <p14:tracePt t="130859" x="5954713" y="6538913"/>
          <p14:tracePt t="130866" x="6000750" y="6538913"/>
          <p14:tracePt t="130873" x="6027738" y="6538913"/>
          <p14:tracePt t="130881" x="6064250" y="6538913"/>
          <p14:tracePt t="130888" x="6100763" y="6546850"/>
          <p14:tracePt t="130895" x="6127750" y="6556375"/>
          <p14:tracePt t="130904" x="6154738" y="6556375"/>
          <p14:tracePt t="130910" x="6164263" y="6565900"/>
          <p14:tracePt t="130917" x="6173788" y="6565900"/>
          <p14:tracePt t="130924" x="6173788" y="6575425"/>
          <p14:tracePt t="130932" x="6183313" y="6575425"/>
          <p14:tracePt t="130946" x="6183313" y="6583363"/>
          <p14:tracePt t="130955" x="6183313" y="6592888"/>
          <p14:tracePt t="131706" x="6164263" y="6419850"/>
          <p14:tracePt t="131713" x="6110288" y="6200775"/>
          <p14:tracePt t="131721" x="6073775" y="6118225"/>
          <p14:tracePt t="131728" x="6008688" y="5954713"/>
          <p14:tracePt t="131735" x="5981700" y="5826125"/>
          <p14:tracePt t="131742" x="5935663" y="5689600"/>
          <p14:tracePt t="131750" x="5899150" y="5580063"/>
          <p14:tracePt t="131757" x="5854700" y="5478463"/>
          <p14:tracePt t="131764" x="5826125" y="5378450"/>
          <p14:tracePt t="131772" x="5799138" y="5305425"/>
          <p14:tracePt t="131779" x="5745163" y="5168900"/>
          <p14:tracePt t="131787" x="5708650" y="5040313"/>
          <p14:tracePt t="131794" x="5634038" y="4738688"/>
          <p14:tracePt t="131801" x="5543550" y="4565650"/>
          <p14:tracePt t="131808" x="5461000" y="4237038"/>
          <p14:tracePt t="131815" x="5287963" y="3779838"/>
          <p14:tracePt t="131823" x="5214938" y="3479800"/>
          <p14:tracePt t="131830" x="5078413" y="3105150"/>
          <p14:tracePt t="131838" x="4995863" y="2740025"/>
          <p14:tracePt t="131845" x="4913313" y="2565400"/>
          <p14:tracePt t="131854" x="4849813" y="2401888"/>
          <p14:tracePt t="131859" x="4794250" y="2228850"/>
          <p14:tracePt t="131867" x="4748213" y="2146300"/>
          <p14:tracePt t="131874" x="4711700" y="2082800"/>
          <p14:tracePt t="131881" x="4657725" y="2000250"/>
          <p14:tracePt t="131889" x="4630738" y="1973263"/>
          <p14:tracePt t="131896" x="4584700" y="1908175"/>
          <p14:tracePt t="131904" x="4565650" y="1871663"/>
          <p14:tracePt t="131910" x="4521200" y="1844675"/>
          <p14:tracePt t="131918" x="4492625" y="1817688"/>
          <p14:tracePt t="131925" x="4465638" y="1781175"/>
          <p14:tracePt t="131932" x="4448175" y="1762125"/>
          <p14:tracePt t="131940" x="4419600" y="1735138"/>
          <p14:tracePt t="131947" x="4402138" y="1716088"/>
          <p14:tracePt t="131954" x="4383088" y="1708150"/>
          <p14:tracePt t="131961" x="4346575" y="1679575"/>
          <p14:tracePt t="131971" x="4319588" y="1652588"/>
          <p14:tracePt t="131989" x="4256088" y="1625600"/>
          <p14:tracePt t="131991" x="4219575" y="1616075"/>
          <p14:tracePt t="131998" x="4183063" y="1589088"/>
          <p14:tracePt t="132006" x="4156075" y="1562100"/>
          <p14:tracePt t="132013" x="4110038" y="1552575"/>
          <p14:tracePt t="132021" x="4083050" y="1543050"/>
          <p14:tracePt t="132027" x="4054475" y="1533525"/>
          <p14:tracePt t="132035" x="4008438" y="1525588"/>
          <p14:tracePt t="132042" x="3981450" y="1525588"/>
          <p14:tracePt t="132049" x="3954463" y="1525588"/>
          <p14:tracePt t="132056" x="3908425" y="1525588"/>
          <p14:tracePt t="132064" x="3881438" y="1525588"/>
          <p14:tracePt t="132071" x="3854450" y="1525588"/>
          <p14:tracePt t="132078" x="3808413" y="1525588"/>
          <p14:tracePt t="132088" x="3781425" y="1533525"/>
          <p14:tracePt t="132093" x="3752850" y="1543050"/>
          <p14:tracePt t="132100" x="3708400" y="1552575"/>
          <p14:tracePt t="132108" x="3679825" y="1562100"/>
          <p14:tracePt t="132115" x="3671888" y="1570038"/>
          <p14:tracePt t="132123" x="3652838" y="1589088"/>
          <p14:tracePt t="132129" x="3643313" y="1589088"/>
          <p14:tracePt t="132138" x="3625850" y="1598613"/>
          <p14:tracePt t="132144" x="3606800" y="1606550"/>
          <p14:tracePt t="132152" x="3598863" y="1616075"/>
          <p14:tracePt t="132159" x="3589338" y="1625600"/>
          <p14:tracePt t="132166" x="3579813" y="1643063"/>
          <p14:tracePt t="132173" x="3579813" y="1652588"/>
          <p14:tracePt t="132181" x="3579813" y="1671638"/>
          <p14:tracePt t="132188" x="3579813" y="1679575"/>
          <p14:tracePt t="132195" x="3579813" y="1689100"/>
          <p14:tracePt t="132204" x="3579813" y="1698625"/>
          <p14:tracePt t="132210" x="3579813" y="1708150"/>
          <p14:tracePt t="132217" x="3579813" y="1716088"/>
          <p14:tracePt t="132261" x="3579813" y="1725613"/>
          <p14:tracePt t="135621" x="3579813" y="1716088"/>
          <p14:tracePt t="135628" x="3579813" y="1698625"/>
          <p14:tracePt t="135637" x="3579813" y="1679575"/>
          <p14:tracePt t="135643" x="3579813" y="1635125"/>
          <p14:tracePt t="135650" x="3579813" y="1616075"/>
          <p14:tracePt t="135658" x="3579813" y="1606550"/>
          <p14:tracePt t="135665" x="3579813" y="1598613"/>
          <p14:tracePt t="135672" x="3579813" y="1579563"/>
          <p14:tracePt t="135679" x="3579813" y="1570038"/>
          <p14:tracePt t="135688" x="3579813" y="1543050"/>
          <p14:tracePt t="135701" x="3579813" y="1533525"/>
          <p14:tracePt t="135709" x="3579813" y="1525588"/>
          <p14:tracePt t="135796" x="3570288" y="1525588"/>
          <p14:tracePt t="135935" x="3570288" y="1533525"/>
          <p14:tracePt t="137418" x="3579813" y="1533525"/>
          <p14:tracePt t="137425" x="3589338" y="1533525"/>
          <p14:tracePt t="137432" x="3598863" y="1533525"/>
          <p14:tracePt t="137440" x="3606800" y="1533525"/>
          <p14:tracePt t="137447" x="3616325" y="1525588"/>
          <p14:tracePt t="137455" x="3625850" y="1525588"/>
          <p14:tracePt t="137469" x="3652838" y="1525588"/>
          <p14:tracePt t="137491" x="3698875" y="1497013"/>
          <p14:tracePt t="137498" x="3716338" y="1497013"/>
          <p14:tracePt t="137506" x="3744913" y="1497013"/>
          <p14:tracePt t="137513" x="3762375" y="1497013"/>
          <p14:tracePt t="137522" x="3789363" y="1489075"/>
          <p14:tracePt t="137527" x="3808413" y="1489075"/>
          <p14:tracePt t="137534" x="3862388" y="1489075"/>
          <p14:tracePt t="137542" x="3898900" y="1489075"/>
          <p14:tracePt t="137549" x="3954463" y="1489075"/>
          <p14:tracePt t="137557" x="3981450" y="1489075"/>
          <p14:tracePt t="137564" x="4008438" y="1489075"/>
          <p14:tracePt t="137572" x="4064000" y="1489075"/>
          <p14:tracePt t="137578" x="4090988" y="1489075"/>
          <p14:tracePt t="137586" x="4119563" y="1489075"/>
          <p14:tracePt t="137593" x="4137025" y="1489075"/>
          <p14:tracePt t="137600" x="4200525" y="1497013"/>
          <p14:tracePt t="137607" x="4219575" y="1506538"/>
          <p14:tracePt t="137615" x="4246563" y="1525588"/>
          <p14:tracePt t="137622" x="4283075" y="1533525"/>
          <p14:tracePt t="137629" x="4319588" y="1543050"/>
          <p14:tracePt t="137638" x="4346575" y="1552575"/>
          <p14:tracePt t="137644" x="4402138" y="1570038"/>
          <p14:tracePt t="137651" x="4448175" y="1589088"/>
          <p14:tracePt t="137659" x="4492625" y="1598613"/>
          <p14:tracePt t="137666" x="4529138" y="1606550"/>
          <p14:tracePt t="137673" x="4565650" y="1616075"/>
          <p14:tracePt t="137680" x="4602163" y="1616075"/>
          <p14:tracePt t="137688" x="4630738" y="1625600"/>
          <p14:tracePt t="137695" x="4648200" y="1643063"/>
          <p14:tracePt t="137703" x="4694238" y="1643063"/>
          <p14:tracePt t="137710" x="4721225" y="1643063"/>
          <p14:tracePt t="137717" x="4748213" y="1643063"/>
          <p14:tracePt t="137724" x="4803775" y="1643063"/>
          <p14:tracePt t="137731" x="4849813" y="1643063"/>
          <p14:tracePt t="137740" x="4932363" y="1643063"/>
          <p14:tracePt t="137746" x="5022850" y="1643063"/>
          <p14:tracePt t="137754" x="5095875" y="1643063"/>
          <p14:tracePt t="137761" x="5168900" y="1643063"/>
          <p14:tracePt t="137768" x="5251450" y="1643063"/>
          <p14:tracePt t="137775" x="5324475" y="1643063"/>
          <p14:tracePt t="137783" x="5397500" y="1643063"/>
          <p14:tracePt t="137790" x="5443538" y="1635125"/>
          <p14:tracePt t="137797" x="5516563" y="1635125"/>
          <p14:tracePt t="137805" x="5543550" y="1635125"/>
          <p14:tracePt t="137812" x="5570538" y="1635125"/>
          <p14:tracePt t="137821" x="5616575" y="1625600"/>
          <p14:tracePt t="137827" x="5634038" y="1625600"/>
          <p14:tracePt t="137834" x="5643563" y="1625600"/>
          <p14:tracePt t="137841" x="5653088" y="1625600"/>
          <p14:tracePt t="137848" x="5653088" y="1616075"/>
          <p14:tracePt t="137951" x="5643563" y="1616075"/>
          <p14:tracePt t="137958" x="5634038" y="1616075"/>
          <p14:tracePt t="137965" x="5626100" y="1616075"/>
          <p14:tracePt t="137974" x="5607050" y="1616075"/>
          <p14:tracePt t="137980" x="5597525" y="1616075"/>
          <p14:tracePt t="137994" x="5589588" y="1616075"/>
          <p14:tracePt t="138002" x="5580063" y="1616075"/>
          <p14:tracePt t="138016" x="5570538" y="1616075"/>
          <p14:tracePt t="138031" x="5561013" y="1616075"/>
          <p14:tracePt t="138046" x="5553075" y="1616075"/>
          <p14:tracePt t="138075" x="5534025" y="1616075"/>
          <p14:tracePt t="146015" x="5626100" y="1643063"/>
          <p14:tracePt t="146023" x="5699125" y="1671638"/>
          <p14:tracePt t="146029" x="5781675" y="1698625"/>
          <p14:tracePt t="146038" x="5862638" y="1735138"/>
          <p14:tracePt t="146044" x="5945188" y="1762125"/>
          <p14:tracePt t="146052" x="5991225" y="1789113"/>
          <p14:tracePt t="146059" x="6045200" y="1808163"/>
          <p14:tracePt t="146066" x="6081713" y="1817688"/>
          <p14:tracePt t="146073" x="6127750" y="1854200"/>
          <p14:tracePt t="146080" x="6173788" y="1881188"/>
          <p14:tracePt t="146089" x="6200775" y="1898650"/>
          <p14:tracePt t="146096" x="6227763" y="1908175"/>
          <p14:tracePt t="146103" x="6264275" y="1917700"/>
          <p14:tracePt t="146110" x="6292850" y="1927225"/>
          <p14:tracePt t="146117" x="6310313" y="1935163"/>
          <p14:tracePt t="146124" x="6329363" y="1954213"/>
          <p14:tracePt t="146132" x="6346825" y="1954213"/>
          <p14:tracePt t="146139" x="6356350" y="1963738"/>
          <p14:tracePt t="146146" x="6373813" y="1963738"/>
          <p14:tracePt t="146169" x="6392863" y="1963738"/>
          <p14:tracePt t="146183" x="6402388" y="1963738"/>
          <p14:tracePt t="146190" x="6410325" y="1963738"/>
          <p14:tracePt t="146197" x="6429375" y="1935163"/>
          <p14:tracePt t="146205" x="6429375" y="1917700"/>
          <p14:tracePt t="146213" x="6438900" y="1890713"/>
          <p14:tracePt t="146220" x="6438900" y="1854200"/>
          <p14:tracePt t="146227" x="6438900" y="1817688"/>
          <p14:tracePt t="146234" x="6419850" y="1798638"/>
          <p14:tracePt t="146241" x="6410325" y="1781175"/>
          <p14:tracePt t="146248" x="6392863" y="1771650"/>
          <p14:tracePt t="146256" x="6383338" y="1771650"/>
          <p14:tracePt t="146264" x="6319838" y="1744663"/>
          <p14:tracePt t="146272" x="6256338" y="1725613"/>
          <p14:tracePt t="146278" x="6183313" y="1716088"/>
          <p14:tracePt t="146286" x="6173788" y="1716088"/>
          <p14:tracePt t="146292" x="6027738" y="1708150"/>
          <p14:tracePt t="146300" x="5991225" y="1708150"/>
          <p14:tracePt t="146307" x="5862638" y="1708150"/>
          <p14:tracePt t="146314" x="5753100" y="1708150"/>
          <p14:tracePt t="146322" x="5607050" y="1708150"/>
          <p14:tracePt t="146329" x="5516563" y="1708150"/>
          <p14:tracePt t="146337" x="5443538" y="1708150"/>
          <p14:tracePt t="146344" x="5387975" y="1708150"/>
          <p14:tracePt t="146351" x="5278438" y="1708150"/>
          <p14:tracePt t="146358" x="5132388" y="1716088"/>
          <p14:tracePt t="146366" x="4949825" y="1752600"/>
          <p14:tracePt t="146373" x="4830763" y="1781175"/>
          <p14:tracePt t="146380" x="4684713" y="1808163"/>
          <p14:tracePt t="146389" x="4538663" y="1825625"/>
          <p14:tracePt t="146395" x="4383088" y="1871663"/>
          <p14:tracePt t="146402" x="4237038" y="1927225"/>
          <p14:tracePt t="146409" x="4119563" y="1954213"/>
          <p14:tracePt t="146416" x="4027488" y="1981200"/>
          <p14:tracePt t="146424" x="3927475" y="2009775"/>
          <p14:tracePt t="146431" x="3781425" y="2073275"/>
          <p14:tracePt t="146439" x="3679825" y="2100263"/>
          <p14:tracePt t="146446" x="3606800" y="2109788"/>
          <p14:tracePt t="146456" x="3562350" y="2109788"/>
          <p14:tracePt t="146461" x="3506788" y="2109788"/>
          <p14:tracePt t="146475" x="3479800" y="2100263"/>
          <p14:tracePt t="146482" x="3470275" y="2073275"/>
          <p14:tracePt t="146490" x="3452813" y="2027238"/>
          <p14:tracePt t="146497" x="3452813" y="2000250"/>
          <p14:tracePt t="146505" x="3460750" y="1963738"/>
          <p14:tracePt t="146512" x="3470275" y="1927225"/>
          <p14:tracePt t="146519" x="3489325" y="1898650"/>
          <p14:tracePt t="146526" x="3497263" y="1854200"/>
          <p14:tracePt t="146534" x="3506788" y="1825625"/>
          <p14:tracePt t="146541" x="3506788" y="1808163"/>
          <p14:tracePt t="146548" x="3506788" y="1789113"/>
          <p14:tracePt t="146555" x="3506788" y="1781175"/>
          <p14:tracePt t="146577" x="3506788" y="1771650"/>
          <p14:tracePt t="146599" x="3497263" y="1762125"/>
          <p14:tracePt t="146613" x="3489325" y="1752600"/>
          <p14:tracePt t="146629" x="3479800" y="1752600"/>
          <p14:tracePt t="146635" x="3470275" y="1752600"/>
          <p14:tracePt t="146643" x="3460750" y="1744663"/>
          <p14:tracePt t="146657" x="3452813" y="1744663"/>
          <p14:tracePt t="146665" x="3443288" y="1744663"/>
          <p14:tracePt t="146731" x="3443288" y="1752600"/>
          <p14:tracePt t="146745" x="3443288" y="1762125"/>
          <p14:tracePt t="146752" x="3452813" y="1762125"/>
          <p14:tracePt t="147249" x="3516313" y="1762125"/>
          <p14:tracePt t="147256" x="3589338" y="1762125"/>
          <p14:tracePt t="147264" x="3662363" y="1762125"/>
          <p14:tracePt t="147271" x="3716338" y="1762125"/>
          <p14:tracePt t="147279" x="3808413" y="1762125"/>
          <p14:tracePt t="147285" x="3871913" y="1752600"/>
          <p14:tracePt t="147293" x="3963988" y="1752600"/>
          <p14:tracePt t="147301" x="4037013" y="1744663"/>
          <p14:tracePt t="147308" x="4110038" y="1744663"/>
          <p14:tracePt t="147315" x="4156075" y="1744663"/>
          <p14:tracePt t="147322" x="4219575" y="1744663"/>
          <p14:tracePt t="147329" x="4265613" y="1744663"/>
          <p14:tracePt t="147337" x="4319588" y="1744663"/>
          <p14:tracePt t="147344" x="4375150" y="1744663"/>
          <p14:tracePt t="147352" x="4465638" y="1744663"/>
          <p14:tracePt t="147359" x="4557713" y="1744663"/>
          <p14:tracePt t="147366" x="4630738" y="1744663"/>
          <p14:tracePt t="147373" x="4721225" y="1744663"/>
          <p14:tracePt t="147380" x="4821238" y="1744663"/>
          <p14:tracePt t="147389" x="4895850" y="1744663"/>
          <p14:tracePt t="147396" x="5022850" y="1744663"/>
          <p14:tracePt t="147403" x="5114925" y="1762125"/>
          <p14:tracePt t="147409" x="5241925" y="1771650"/>
          <p14:tracePt t="147417" x="5324475" y="1771650"/>
          <p14:tracePt t="147425" x="5414963" y="1789113"/>
          <p14:tracePt t="147432" x="5487988" y="1798638"/>
          <p14:tracePt t="147439" x="5543550" y="1798638"/>
          <p14:tracePt t="147446" x="5643563" y="1817688"/>
          <p14:tracePt t="147454" x="5772150" y="1817688"/>
          <p14:tracePt t="147461" x="5899150" y="1817688"/>
          <p14:tracePt t="147468" x="6064250" y="1825625"/>
          <p14:tracePt t="147475" x="6118225" y="1825625"/>
          <p14:tracePt t="147483" x="6283325" y="1825625"/>
          <p14:tracePt t="147490" x="6373813" y="1844675"/>
          <p14:tracePt t="147497" x="6575425" y="1835150"/>
          <p14:tracePt t="147505" x="6648450" y="1844675"/>
          <p14:tracePt t="147512" x="6813550" y="1844675"/>
          <p14:tracePt t="147520" x="6858000" y="1844675"/>
          <p14:tracePt t="147526" x="6967538" y="1844675"/>
          <p14:tracePt t="147534" x="7040563" y="1844675"/>
          <p14:tracePt t="147541" x="7178675" y="1835150"/>
          <p14:tracePt t="147549" x="7232650" y="1835150"/>
          <p14:tracePt t="147557" x="7361238" y="1817688"/>
          <p14:tracePt t="147563" x="7415213" y="1817688"/>
          <p14:tracePt t="147572" x="7470775" y="1817688"/>
          <p14:tracePt t="147578" x="7561263" y="1817688"/>
          <p14:tracePt t="147585" x="7726363" y="1817688"/>
          <p14:tracePt t="147592" x="7789863" y="1817688"/>
          <p14:tracePt t="147600" x="8008938" y="1817688"/>
          <p14:tracePt t="147607" x="8064500" y="1825625"/>
          <p14:tracePt t="147614" x="8191500" y="1825625"/>
          <p14:tracePt t="147622" x="8293100" y="1835150"/>
          <p14:tracePt t="147629" x="8420100" y="1854200"/>
          <p14:tracePt t="148111" x="8493125" y="1844675"/>
          <p14:tracePt t="148118" x="8575675" y="1835150"/>
          <p14:tracePt t="148126" x="8629650" y="1825625"/>
          <p14:tracePt t="148133" x="8712200" y="1808163"/>
          <p14:tracePt t="148140" x="8767763" y="1798638"/>
          <p14:tracePt t="148148" x="8840788" y="1798638"/>
          <p14:tracePt t="148155" x="8931275" y="1781175"/>
          <p14:tracePt t="148162" x="9013825" y="1762125"/>
          <p14:tracePt t="148169" x="9113838" y="1735138"/>
          <p14:tracePt t="148177" x="9186863" y="1716088"/>
          <p14:tracePt t="148184" x="9259888" y="1708150"/>
          <p14:tracePt t="148191" x="9361488" y="1689100"/>
          <p14:tracePt t="148199" x="9488488" y="1689100"/>
          <p14:tracePt t="148206" x="9617075" y="1679575"/>
          <p14:tracePt t="148213" x="9744075" y="1652588"/>
          <p14:tracePt t="148222" x="9853613" y="1652588"/>
          <p14:tracePt t="148227" x="9982200" y="1652588"/>
          <p14:tracePt t="148235" x="10109200" y="1652588"/>
          <p14:tracePt t="148242" x="10237788" y="1652588"/>
          <p14:tracePt t="148249" x="10401300" y="1652588"/>
          <p14:tracePt t="148257" x="10493375" y="1652588"/>
          <p14:tracePt t="148265" x="10566400" y="1652588"/>
          <p14:tracePt t="148272" x="10666413" y="1652588"/>
          <p14:tracePt t="148279" x="10702925" y="1662113"/>
          <p14:tracePt t="148286" x="10785475" y="1679575"/>
          <p14:tracePt t="148293" x="10812463" y="1689100"/>
          <p14:tracePt t="148301" x="10868025" y="1698625"/>
          <p14:tracePt t="148308" x="10914063" y="1735138"/>
          <p14:tracePt t="148315" x="10977563" y="1762125"/>
          <p14:tracePt t="148323" x="11023600" y="1771650"/>
          <p14:tracePt t="148330" x="11087100" y="1789113"/>
          <p14:tracePt t="148339" x="11114088" y="1825625"/>
          <p14:tracePt t="148344" x="11150600" y="1854200"/>
          <p14:tracePt t="148352" x="11169650" y="1917700"/>
          <p14:tracePt t="148360" x="11214100" y="2000250"/>
          <p14:tracePt t="148367" x="11233150" y="2027238"/>
          <p14:tracePt t="148374" x="11242675" y="2100263"/>
          <p14:tracePt t="148381" x="11250613" y="2127250"/>
          <p14:tracePt t="148389" x="11269663" y="2200275"/>
          <p14:tracePt t="148395" x="11269663" y="2228850"/>
          <p14:tracePt t="148403" x="11269663" y="2301875"/>
          <p14:tracePt t="148410" x="11269663" y="2355850"/>
          <p14:tracePt t="148418" x="11269663" y="2447925"/>
          <p14:tracePt t="148425" x="11250613" y="2511425"/>
          <p14:tracePt t="148432" x="11242675" y="2601913"/>
          <p14:tracePt t="148440" x="11214100" y="2667000"/>
          <p14:tracePt t="148447" x="11150600" y="2784475"/>
          <p14:tracePt t="148455" x="11114088" y="2894013"/>
          <p14:tracePt t="148462" x="11041063" y="3141663"/>
          <p14:tracePt t="148468" x="10950575" y="3378200"/>
          <p14:tracePt t="148476" x="10841038" y="3533775"/>
          <p14:tracePt t="148483" x="10804525" y="3606800"/>
          <p14:tracePt t="148491" x="10685463" y="3835400"/>
          <p14:tracePt t="148498" x="10621963" y="3990975"/>
          <p14:tracePt t="148506" x="10566400" y="4090988"/>
          <p14:tracePt t="148512" x="10510838" y="4173538"/>
          <p14:tracePt t="148520" x="10466388" y="4237038"/>
          <p14:tracePt t="148527" x="10383838" y="4319588"/>
          <p14:tracePt t="148534" x="10228263" y="4446588"/>
          <p14:tracePt t="148541" x="10128250" y="4538663"/>
          <p14:tracePt t="148549" x="9890125" y="4721225"/>
          <p14:tracePt t="148557" x="9799638" y="4803775"/>
          <p14:tracePt t="148563" x="9698038" y="4876800"/>
          <p14:tracePt t="148572" x="9544050" y="4967288"/>
          <p14:tracePt t="148579" x="9398000" y="5013325"/>
          <p14:tracePt t="148586" x="9278938" y="5059363"/>
          <p14:tracePt t="148592" x="9186863" y="5113338"/>
          <p14:tracePt t="148600" x="9086850" y="5141913"/>
          <p14:tracePt t="148607" x="8986838" y="5178425"/>
          <p14:tracePt t="148615" x="8794750" y="5241925"/>
          <p14:tracePt t="148622" x="8685213" y="5259388"/>
          <p14:tracePt t="148629" x="8483600" y="5287963"/>
          <p14:tracePt t="148636" x="8383588" y="5305425"/>
          <p14:tracePt t="148644" x="8201025" y="5324475"/>
          <p14:tracePt t="148651" x="8054975" y="5324475"/>
          <p14:tracePt t="148659" x="7881938" y="5332413"/>
          <p14:tracePt t="148666" x="7762875" y="5332413"/>
          <p14:tracePt t="148673" x="7589838" y="5332413"/>
          <p14:tracePt t="148680" x="7507288" y="5332413"/>
          <p14:tracePt t="148688" x="7334250" y="5332413"/>
          <p14:tracePt t="148695" x="7215188" y="5332413"/>
          <p14:tracePt t="148703" x="7069138" y="5295900"/>
          <p14:tracePt t="148710" x="6996113" y="5287963"/>
          <p14:tracePt t="148717" x="6886575" y="5268913"/>
          <p14:tracePt t="148724" x="6667500" y="5222875"/>
          <p14:tracePt t="148732" x="6557963" y="5222875"/>
          <p14:tracePt t="148739" x="6300788" y="5168900"/>
          <p14:tracePt t="148747" x="6219825" y="5168900"/>
          <p14:tracePt t="148753" x="6018213" y="5141913"/>
          <p14:tracePt t="148761" x="5835650" y="5095875"/>
          <p14:tracePt t="148768" x="5680075" y="5032375"/>
          <p14:tracePt t="148776" x="5534025" y="4986338"/>
          <p14:tracePt t="148783" x="5414963" y="4940300"/>
          <p14:tracePt t="148790" x="5260975" y="4848225"/>
          <p14:tracePt t="148797" x="5168900" y="4811713"/>
          <p14:tracePt t="148805" x="5049838" y="4767263"/>
          <p14:tracePt t="148812" x="4940300" y="4721225"/>
          <p14:tracePt t="148819" x="4876800" y="4711700"/>
          <p14:tracePt t="148828" x="4794250" y="4684713"/>
          <p14:tracePt t="148834" x="4767263" y="4675188"/>
          <p14:tracePt t="148841" x="4675188" y="4638675"/>
          <p14:tracePt t="148848" x="4621213" y="4611688"/>
          <p14:tracePt t="148856" x="4521200" y="4584700"/>
          <p14:tracePt t="148863" x="4448175" y="4575175"/>
          <p14:tracePt t="148872" x="4438650" y="4575175"/>
          <p14:tracePt t="148878" x="4429125" y="4575175"/>
          <p14:tracePt t="149280" x="4419600" y="4575175"/>
          <p14:tracePt t="149286" x="4411663" y="4575175"/>
          <p14:tracePt t="149294" x="4402138" y="4575175"/>
          <p14:tracePt t="149301" x="4402138" y="4565650"/>
          <p14:tracePt t="149308" x="4392613" y="4565650"/>
          <p14:tracePt t="149316" x="4365625" y="4556125"/>
          <p14:tracePt t="149323" x="4338638" y="4556125"/>
          <p14:tracePt t="149330" x="4302125" y="4556125"/>
          <p14:tracePt t="149339" x="4292600" y="4556125"/>
          <p14:tracePt t="149345" x="4246563" y="4556125"/>
          <p14:tracePt t="149353" x="4219575" y="4556125"/>
          <p14:tracePt t="149360" x="4192588" y="4556125"/>
          <p14:tracePt t="149367" x="4146550" y="4565650"/>
          <p14:tracePt t="149374" x="4119563" y="4565650"/>
          <p14:tracePt t="149381" x="4100513" y="4565650"/>
          <p14:tracePt t="149389" x="4073525" y="4575175"/>
          <p14:tracePt t="149396" x="4037013" y="4575175"/>
          <p14:tracePt t="149404" x="4017963" y="4575175"/>
          <p14:tracePt t="149418" x="4000500" y="4575175"/>
          <p14:tracePt t="149425" x="3990975" y="4584700"/>
          <p14:tracePt t="149433" x="3981450" y="4584700"/>
          <p14:tracePt t="149440" x="3963988" y="4592638"/>
          <p14:tracePt t="149447" x="3954463" y="4602163"/>
          <p14:tracePt t="149456" x="3944938" y="4611688"/>
          <p14:tracePt t="149462" x="3944938" y="4621213"/>
          <p14:tracePt t="149469" x="3935413" y="4629150"/>
          <p14:tracePt t="149484" x="3935413" y="4648200"/>
          <p14:tracePt t="149491" x="3935413" y="4657725"/>
          <p14:tracePt t="149499" x="3935413" y="4665663"/>
          <p14:tracePt t="149505" x="3935413" y="4675188"/>
          <p14:tracePt t="149513" x="3935413" y="4684713"/>
          <p14:tracePt t="149522" x="3935413" y="4694238"/>
          <p14:tracePt t="149535" x="3935413" y="4702175"/>
          <p14:tracePt t="149550" x="3935413" y="4711700"/>
          <p14:tracePt t="149557" x="3935413" y="4730750"/>
          <p14:tracePt t="149564" x="3935413" y="4738688"/>
          <p14:tracePt t="149600" x="3935413" y="4748213"/>
          <p14:tracePt t="149630" x="3944938" y="4748213"/>
          <p14:tracePt t="149644" x="3954463" y="4757738"/>
          <p14:tracePt t="149651" x="3954463" y="4767263"/>
          <p14:tracePt t="149659" x="3954463" y="4775200"/>
          <p14:tracePt t="149667" x="3954463" y="4784725"/>
          <p14:tracePt t="149674" x="3954463" y="4794250"/>
          <p14:tracePt t="149681" x="3971925" y="4811713"/>
          <p14:tracePt t="149689" x="3971925" y="4821238"/>
          <p14:tracePt t="149695" x="3981450" y="4830763"/>
          <p14:tracePt t="149703" x="3990975" y="4848225"/>
          <p14:tracePt t="149710" x="4000500" y="4867275"/>
          <p14:tracePt t="149718" x="4008438" y="4913313"/>
          <p14:tracePt t="149725" x="4008438" y="4922838"/>
          <p14:tracePt t="149732" x="4017963" y="4949825"/>
          <p14:tracePt t="149740" x="4017963" y="4959350"/>
          <p14:tracePt t="149747" x="4017963" y="4976813"/>
          <p14:tracePt t="149761" x="4017963" y="4995863"/>
          <p14:tracePt t="149769" x="4017963" y="5003800"/>
          <p14:tracePt t="149776" x="4017963" y="5013325"/>
          <p14:tracePt t="149783" x="4017963" y="5022850"/>
          <p14:tracePt t="149790" x="4017963" y="5032375"/>
          <p14:tracePt t="149805" x="4017963" y="5040313"/>
          <p14:tracePt t="149834" x="4017963" y="5049838"/>
          <p14:tracePt t="150828" x="4008438" y="5049838"/>
          <p14:tracePt t="150834" x="3990975" y="5040313"/>
          <p14:tracePt t="150842" x="3971925" y="5032375"/>
          <p14:tracePt t="150849" x="3935413" y="5032375"/>
          <p14:tracePt t="150857" x="3881438" y="5022850"/>
          <p14:tracePt t="150864" x="3689350" y="4995863"/>
          <p14:tracePt t="150873" x="3489325" y="4959350"/>
          <p14:tracePt t="150878" x="3343275" y="4930775"/>
          <p14:tracePt t="150886" x="3187700" y="4903788"/>
          <p14:tracePt t="150893" x="3059113" y="4857750"/>
          <p14:tracePt t="150901" x="2822575" y="4821238"/>
          <p14:tracePt t="150908" x="2647950" y="4821238"/>
          <p14:tracePt t="150915" x="2530475" y="4794250"/>
          <p14:tracePt t="150923" x="2346325" y="4748213"/>
          <p14:tracePt t="150930" x="2200275" y="4730750"/>
          <p14:tracePt t="150939" x="2017713" y="4702175"/>
          <p14:tracePt t="150945" x="1835150" y="4684713"/>
          <p14:tracePt t="150951" x="1735138" y="4675188"/>
          <p14:tracePt t="150959" x="1552575" y="4648200"/>
          <p14:tracePt t="150967" x="1370013" y="4611688"/>
          <p14:tracePt t="150989" x="958850" y="4529138"/>
          <p14:tracePt t="150995" x="849313" y="4511675"/>
          <p14:tracePt t="151002" x="666750" y="4492625"/>
          <p14:tracePt t="151010" x="574675" y="4483100"/>
          <p14:tracePt t="151017" x="511175" y="4456113"/>
          <p14:tracePt t="151025" x="438150" y="4456113"/>
          <p14:tracePt t="151032" x="411163" y="4446588"/>
          <p14:tracePt t="151039" x="338138" y="4446588"/>
          <p14:tracePt t="151047" x="311150" y="4438650"/>
          <p14:tracePt t="151055" x="265113" y="4438650"/>
          <p14:tracePt t="151061" x="209550" y="4438650"/>
          <p14:tracePt t="151069" x="192088" y="4438650"/>
          <p14:tracePt t="151075" x="165100" y="4438650"/>
          <p14:tracePt t="151083" x="146050" y="4446588"/>
          <p14:tracePt t="151090" x="136525" y="4465638"/>
          <p14:tracePt t="151098" x="119063" y="4483100"/>
          <p14:tracePt t="151106" x="109538" y="4492625"/>
          <p14:tracePt t="151113" x="100013" y="4502150"/>
          <p14:tracePt t="151119" x="92075" y="4511675"/>
          <p14:tracePt t="151127" x="92075" y="4519613"/>
          <p14:tracePt t="151134" x="92075" y="4529138"/>
          <p14:tracePt t="151149" x="92075" y="4538663"/>
          <p14:tracePt t="151156" x="92075" y="4556125"/>
          <p14:tracePt t="151163" x="92075" y="4565650"/>
          <p14:tracePt t="151172" x="92075" y="4575175"/>
          <p14:tracePt t="151178" x="92075" y="4592638"/>
          <p14:tracePt t="151185" x="100013" y="4611688"/>
          <p14:tracePt t="151193" x="109538" y="4629150"/>
          <p14:tracePt t="151200" x="119063" y="4657725"/>
          <p14:tracePt t="151207" x="128588" y="4675188"/>
          <p14:tracePt t="151215" x="136525" y="4694238"/>
          <p14:tracePt t="151222" x="136525" y="4702175"/>
          <p14:tracePt t="151230" x="165100" y="4767263"/>
          <p14:tracePt t="151236" x="165100" y="4775200"/>
          <p14:tracePt t="151244" x="165100" y="4784725"/>
          <p14:tracePt t="151258" x="201613" y="4857750"/>
          <p14:tracePt t="151265" x="201613" y="4884738"/>
          <p14:tracePt t="151273" x="201613" y="4894263"/>
          <p14:tracePt t="151280" x="201613" y="4967288"/>
          <p14:tracePt t="151289" x="201613" y="4995863"/>
          <p14:tracePt t="151295" x="201613" y="5086350"/>
          <p14:tracePt t="151302" x="201613" y="5113338"/>
          <p14:tracePt t="151310" x="201613" y="5149850"/>
          <p14:tracePt t="151317" x="201613" y="5186363"/>
          <p14:tracePt t="151324" x="201613" y="5214938"/>
          <p14:tracePt t="151331" x="201613" y="5232400"/>
          <p14:tracePt t="151339" x="201613" y="5241925"/>
          <p14:tracePt t="151346" x="201613" y="5251450"/>
          <p14:tracePt t="151354" x="201613" y="5259388"/>
          <p14:tracePt t="151360" x="201613" y="5268913"/>
          <p14:tracePt t="151390" x="209550" y="5268913"/>
          <p14:tracePt t="151397" x="228600" y="5259388"/>
          <p14:tracePt t="151406" x="246063" y="5241925"/>
          <p14:tracePt t="151411" x="292100" y="5222875"/>
          <p14:tracePt t="151419" x="311150" y="5214938"/>
          <p14:tracePt t="151426" x="319088" y="5205413"/>
          <p14:tracePt t="151434" x="338138" y="5195888"/>
          <p14:tracePt t="151441" x="338138" y="5186363"/>
          <p14:tracePt t="151448" x="365125" y="5186363"/>
          <p14:tracePt t="151463" x="411163" y="5186363"/>
          <p14:tracePt t="151472" x="428625" y="5186363"/>
          <p14:tracePt t="151479" x="465138" y="5195888"/>
          <p14:tracePt t="151484" x="493713" y="5214938"/>
          <p14:tracePt t="151492" x="520700" y="5241925"/>
          <p14:tracePt t="151499" x="547688" y="5268913"/>
          <p14:tracePt t="151507" x="584200" y="5287963"/>
          <p14:tracePt t="151514" x="603250" y="5305425"/>
          <p14:tracePt t="151523" x="630238" y="5341938"/>
          <p14:tracePt t="151528" x="657225" y="5368925"/>
          <p14:tracePt t="151536" x="684213" y="5405438"/>
          <p14:tracePt t="151543" x="693738" y="5424488"/>
          <p14:tracePt t="151551" x="712788" y="5441950"/>
          <p14:tracePt t="151558" x="720725" y="5470525"/>
          <p14:tracePt t="151565" x="730250" y="5487988"/>
          <p14:tracePt t="151573" x="730250" y="5497513"/>
          <p14:tracePt t="151579" x="730250" y="5507038"/>
          <p14:tracePt t="151587" x="730250" y="55149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72378F2A-14AE-4C05-B080-5E309EDD0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1" y="2492195"/>
            <a:ext cx="9601067" cy="360110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35D98-8C8A-4888-A431-22C7C192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404664"/>
            <a:ext cx="8790964" cy="421005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Record dark and shot noise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P measurement: Collect data and estimate lower bound on conditional min-entropy with EUR and frequentist estimators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X measurement: Collect data, Hash it with Toeplitz matrix algorithm according to the bound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4C72C0-4150-4E53-A29C-44E37497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9</a:t>
            </a:fld>
            <a:endParaRPr lang="en-AU" altLang="x-non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B13C24-CB09-4372-B33A-3BC40030FD24}"/>
              </a:ext>
            </a:extLst>
          </p:cNvPr>
          <p:cNvSpPr txBox="1"/>
          <p:nvPr/>
        </p:nvSpPr>
        <p:spPr>
          <a:xfrm>
            <a:off x="388232" y="5883949"/>
            <a:ext cx="930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[1] N. D. Truong et al. "Machine Learning Cryptanalysis of a Quantum Random Number Generator," in </a:t>
            </a:r>
            <a:r>
              <a:rPr lang="en-US" sz="1600" i="1" dirty="0">
                <a:solidFill>
                  <a:srgbClr val="0070C0"/>
                </a:solidFill>
              </a:rPr>
              <a:t>IEEE Transactions on Information Forensics and Security</a:t>
            </a:r>
            <a:r>
              <a:rPr lang="en-US" sz="1600" dirty="0">
                <a:solidFill>
                  <a:srgbClr val="0070C0"/>
                </a:solidFill>
              </a:rPr>
              <a:t>, vol. 14, no. 2, pp. 403-414, Feb. 2019.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182530-D95B-4FF1-BD40-818C6785E66A}"/>
              </a:ext>
            </a:extLst>
          </p:cNvPr>
          <p:cNvSpPr txBox="1"/>
          <p:nvPr/>
        </p:nvSpPr>
        <p:spPr>
          <a:xfrm>
            <a:off x="7968208" y="4653136"/>
            <a:ext cx="52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[1]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9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98"/>
    </mc:Choice>
    <mc:Fallback xmlns="">
      <p:transition spd="slow" advTm="12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243" x="822325" y="5478463"/>
          <p14:tracePt t="3251" x="1014413" y="5414963"/>
          <p14:tracePt t="3258" x="1177925" y="5341938"/>
          <p14:tracePt t="3265" x="1314450" y="5295900"/>
          <p14:tracePt t="3273" x="1479550" y="5232400"/>
          <p14:tracePt t="3280" x="1652588" y="5168900"/>
          <p14:tracePt t="3288" x="1890713" y="5105400"/>
          <p14:tracePt t="3296" x="2054225" y="5068888"/>
          <p14:tracePt t="3306" x="2228850" y="5040313"/>
          <p14:tracePt t="3309" x="2465388" y="4995863"/>
          <p14:tracePt t="3316" x="2693988" y="4976813"/>
          <p14:tracePt t="3324" x="2822575" y="4976813"/>
          <p14:tracePt t="3332" x="2995613" y="4940300"/>
          <p14:tracePt t="3339" x="3122613" y="4940300"/>
          <p14:tracePt t="3346" x="3333750" y="4894263"/>
          <p14:tracePt t="3354" x="3406775" y="4894263"/>
          <p14:tracePt t="3360" x="3533775" y="4894263"/>
          <p14:tracePt t="3368" x="3606800" y="4884738"/>
          <p14:tracePt t="3375" x="3735388" y="4884738"/>
          <p14:tracePt t="3383" x="3817938" y="4867275"/>
          <p14:tracePt t="3390" x="3944938" y="4867275"/>
          <p14:tracePt t="3397" x="4073525" y="4857750"/>
          <p14:tracePt t="3404" x="4127500" y="4840288"/>
          <p14:tracePt t="3412" x="4219575" y="4840288"/>
          <p14:tracePt t="3420" x="4302125" y="4840288"/>
          <p14:tracePt t="3426" x="4392613" y="4840288"/>
          <p14:tracePt t="3434" x="4521200" y="4830763"/>
          <p14:tracePt t="3440" x="4648200" y="4811713"/>
          <p14:tracePt t="3448" x="4813300" y="4811713"/>
          <p14:tracePt t="3455" x="4940300" y="4811713"/>
          <p14:tracePt t="3462" x="5105400" y="4811713"/>
          <p14:tracePt t="3470" x="5305425" y="4784725"/>
          <p14:tracePt t="3477" x="5543550" y="4794250"/>
          <p14:tracePt t="3484" x="5653088" y="4794250"/>
          <p14:tracePt t="3492" x="5908675" y="4803775"/>
          <p14:tracePt t="3499" x="6110288" y="4821238"/>
          <p14:tracePt t="3506" x="6310313" y="4821238"/>
          <p14:tracePt t="3514" x="6438900" y="4840288"/>
          <p14:tracePt t="3522" x="6657975" y="4840288"/>
          <p14:tracePt t="3528" x="6858000" y="4840288"/>
          <p14:tracePt t="3537" x="7059613" y="4848225"/>
          <p14:tracePt t="3543" x="7223125" y="4848225"/>
          <p14:tracePt t="3551" x="7443788" y="4848225"/>
          <p14:tracePt t="3557" x="7707313" y="4848225"/>
          <p14:tracePt t="3565" x="7945438" y="4867275"/>
          <p14:tracePt t="3572" x="8101013" y="4867275"/>
          <p14:tracePt t="3580" x="8356600" y="4884738"/>
          <p14:tracePt t="3587" x="8666163" y="4903788"/>
          <p14:tracePt t="3594" x="8831263" y="4940300"/>
          <p14:tracePt t="3601" x="9032875" y="4949825"/>
          <p14:tracePt t="3608" x="9288463" y="4986338"/>
          <p14:tracePt t="3616" x="9415463" y="4986338"/>
          <p14:tracePt t="3623" x="9525000" y="4986338"/>
          <p14:tracePt t="3631" x="9625013" y="4986338"/>
          <p14:tracePt t="3638" x="9753600" y="4986338"/>
          <p14:tracePt t="3645" x="9882188" y="4986338"/>
          <p14:tracePt t="3653" x="9999663" y="4986338"/>
          <p14:tracePt t="3660" x="10064750" y="4986338"/>
          <p14:tracePt t="3667" x="10137775" y="4967288"/>
          <p14:tracePt t="3674" x="10182225" y="4959350"/>
          <p14:tracePt t="3681" x="10247313" y="4930775"/>
          <p14:tracePt t="3689" x="10274300" y="4922838"/>
          <p14:tracePt t="3696" x="10301288" y="4922838"/>
          <p14:tracePt t="3706" x="10347325" y="4913313"/>
          <p14:tracePt t="3711" x="10364788" y="4913313"/>
          <p14:tracePt t="3718" x="10393363" y="4903788"/>
          <p14:tracePt t="3725" x="10410825" y="4903788"/>
          <p14:tracePt t="3733" x="10456863" y="4894263"/>
          <p14:tracePt t="3740" x="10483850" y="4894263"/>
          <p14:tracePt t="3748" x="10502900" y="4894263"/>
          <p14:tracePt t="3754" x="10510838" y="4894263"/>
          <p14:tracePt t="3762" x="10520363" y="4894263"/>
          <p14:tracePt t="3806" x="10520363" y="4884738"/>
          <p14:tracePt t="3813" x="10520363" y="4876800"/>
          <p14:tracePt t="3828" x="10520363" y="4867275"/>
          <p14:tracePt t="3857" x="10520363" y="4848225"/>
          <p14:tracePt t="3879" x="10520363" y="4840288"/>
          <p14:tracePt t="3901" x="10520363" y="4830763"/>
          <p14:tracePt t="3916" x="10520363" y="4821238"/>
          <p14:tracePt t="3922" x="10520363" y="4811713"/>
          <p14:tracePt t="3937" x="10520363" y="4803775"/>
          <p14:tracePt t="3974" x="10520363" y="4794250"/>
          <p14:tracePt t="4010" x="10520363" y="4784725"/>
          <p14:tracePt t="4061" x="10520363" y="4775200"/>
          <p14:tracePt t="4083" x="10520363" y="4757738"/>
          <p14:tracePt t="4097" x="10520363" y="4748213"/>
          <p14:tracePt t="4127" x="10520363" y="4738688"/>
          <p14:tracePt t="4134" x="10520363" y="4730750"/>
          <p14:tracePt t="4149" x="10520363" y="4721225"/>
          <p14:tracePt t="4156" x="10520363" y="4711700"/>
          <p14:tracePt t="4163" x="10520363" y="4702175"/>
          <p14:tracePt t="4172" x="10520363" y="4675188"/>
          <p14:tracePt t="4200" x="10520363" y="4657725"/>
          <p14:tracePt t="4207" x="10520363" y="4648200"/>
          <p14:tracePt t="4214" x="10520363" y="4638675"/>
          <p14:tracePt t="4222" x="10520363" y="4629150"/>
          <p14:tracePt t="4229" x="10520363" y="4621213"/>
          <p14:tracePt t="4237" x="10520363" y="4592638"/>
          <p14:tracePt t="4251" x="10520363" y="4575175"/>
          <p14:tracePt t="4258" x="10520363" y="4565650"/>
          <p14:tracePt t="4266" x="10510838" y="4548188"/>
          <p14:tracePt t="4273" x="10510838" y="4529138"/>
          <p14:tracePt t="4280" x="10510838" y="4511675"/>
          <p14:tracePt t="4288" x="10502900" y="4492625"/>
          <p14:tracePt t="4295" x="10502900" y="4475163"/>
          <p14:tracePt t="4304" x="10493375" y="4456113"/>
          <p14:tracePt t="4310" x="10493375" y="4438650"/>
          <p14:tracePt t="4317" x="10474325" y="4402138"/>
          <p14:tracePt t="4324" x="10466388" y="4373563"/>
          <p14:tracePt t="4331" x="10466388" y="4365625"/>
          <p14:tracePt t="4339" x="10456863" y="4346575"/>
          <p14:tracePt t="4346" x="10456863" y="4310063"/>
          <p14:tracePt t="4354" x="10447338" y="4292600"/>
          <p14:tracePt t="4362" x="10447338" y="4273550"/>
          <p14:tracePt t="4368" x="10447338" y="4256088"/>
          <p14:tracePt t="4375" x="10437813" y="4256088"/>
          <p14:tracePt t="4383" x="10437813" y="4227513"/>
          <p14:tracePt t="4390" x="10420350" y="4210050"/>
          <p14:tracePt t="4397" x="10420350" y="4191000"/>
          <p14:tracePt t="4405" x="10420350" y="4183063"/>
          <p14:tracePt t="4412" x="10420350" y="4173538"/>
          <p14:tracePt t="4420" x="10420350" y="4154488"/>
          <p14:tracePt t="4426" x="10420350" y="4117975"/>
          <p14:tracePt t="4434" x="10420350" y="4100513"/>
          <p14:tracePt t="4441" x="10410825" y="4081463"/>
          <p14:tracePt t="4449" x="10410825" y="4037013"/>
          <p14:tracePt t="4456" x="10410825" y="4027488"/>
          <p14:tracePt t="4463" x="10410825" y="4000500"/>
          <p14:tracePt t="4470" x="10401300" y="3981450"/>
          <p14:tracePt t="4478" x="10401300" y="3954463"/>
          <p14:tracePt t="4487" x="10401300" y="3917950"/>
          <p14:tracePt t="4492" x="10393363" y="3871913"/>
          <p14:tracePt t="4499" x="10393363" y="3798888"/>
          <p14:tracePt t="4507" x="10393363" y="3752850"/>
          <p14:tracePt t="4514" x="10393363" y="3689350"/>
          <p14:tracePt t="4522" x="10393363" y="3643313"/>
          <p14:tracePt t="4529" x="10393363" y="3589338"/>
          <p14:tracePt t="4537" x="10393363" y="3560763"/>
          <p14:tracePt t="4543" x="10393363" y="3533775"/>
          <p14:tracePt t="4550" x="10393363" y="3497263"/>
          <p14:tracePt t="4558" x="10393363" y="3487738"/>
          <p14:tracePt t="4565" x="10393363" y="3470275"/>
          <p14:tracePt t="4573" x="10393363" y="3451225"/>
          <p14:tracePt t="4580" x="10393363" y="3443288"/>
          <p14:tracePt t="4587" x="10393363" y="3433763"/>
          <p14:tracePt t="4594" x="10393363" y="3406775"/>
          <p14:tracePt t="4601" x="10393363" y="3397250"/>
          <p14:tracePt t="4609" x="10383838" y="3397250"/>
          <p14:tracePt t="4616" x="10383838" y="3387725"/>
          <p14:tracePt t="4623" x="10383838" y="3370263"/>
          <p14:tracePt t="4631" x="10374313" y="3360738"/>
          <p14:tracePt t="4638" x="10374313" y="3351213"/>
          <p14:tracePt t="4645" x="10364788" y="3324225"/>
          <p14:tracePt t="4654" x="10356850" y="3305175"/>
          <p14:tracePt t="4660" x="10356850" y="3297238"/>
          <p14:tracePt t="4667" x="10337800" y="3287713"/>
          <p14:tracePt t="4674" x="10337800" y="3278188"/>
          <p14:tracePt t="4682" x="10328275" y="3260725"/>
          <p14:tracePt t="4689" x="10320338" y="3232150"/>
          <p14:tracePt t="4696" x="10310813" y="3214688"/>
          <p14:tracePt t="4704" x="10301288" y="3195638"/>
          <p14:tracePt t="4711" x="10291763" y="3178175"/>
          <p14:tracePt t="4720" x="10291763" y="3159125"/>
          <p14:tracePt t="4726" x="10274300" y="3132138"/>
          <p14:tracePt t="4733" x="10274300" y="3122613"/>
          <p14:tracePt t="4740" x="10264775" y="3122613"/>
          <p14:tracePt t="4747" x="10247313" y="3114675"/>
          <p14:tracePt t="4755" x="10237788" y="3114675"/>
          <p14:tracePt t="4762" x="10228263" y="3105150"/>
          <p14:tracePt t="4770" x="10218738" y="3105150"/>
          <p14:tracePt t="4791" x="10210800" y="3105150"/>
          <p14:tracePt t="5135" x="10201275" y="3095625"/>
          <p14:tracePt t="5142" x="10191750" y="3078163"/>
          <p14:tracePt t="5149" x="10174288" y="3068638"/>
          <p14:tracePt t="5157" x="10155238" y="3049588"/>
          <p14:tracePt t="5164" x="10118725" y="3022600"/>
          <p14:tracePt t="5171" x="10091738" y="2995613"/>
          <p14:tracePt t="5178" x="9991725" y="2968625"/>
          <p14:tracePt t="5187" x="9936163" y="2940050"/>
          <p14:tracePt t="5193" x="9899650" y="2930525"/>
          <p14:tracePt t="5200" x="9817100" y="2903538"/>
          <p14:tracePt t="5208" x="9734550" y="2867025"/>
          <p14:tracePt t="5216" x="9707563" y="2849563"/>
          <p14:tracePt t="5223" x="9634538" y="2840038"/>
          <p14:tracePt t="5230" x="9598025" y="2813050"/>
          <p14:tracePt t="5238" x="9534525" y="2794000"/>
          <p14:tracePt t="5244" x="9451975" y="2747963"/>
          <p14:tracePt t="5251" x="9351963" y="2720975"/>
          <p14:tracePt t="5259" x="9296400" y="2711450"/>
          <p14:tracePt t="5266" x="9215438" y="2703513"/>
          <p14:tracePt t="5274" x="9159875" y="2684463"/>
          <p14:tracePt t="5281" x="9077325" y="2674938"/>
          <p14:tracePt t="5289" x="9050338" y="2667000"/>
          <p14:tracePt t="5296" x="8950325" y="2647950"/>
          <p14:tracePt t="5303" x="8848725" y="2611438"/>
          <p14:tracePt t="5310" x="8758238" y="2593975"/>
          <p14:tracePt t="5318" x="8658225" y="2565400"/>
          <p14:tracePt t="5325" x="8548688" y="2557463"/>
          <p14:tracePt t="5332" x="8475663" y="2538413"/>
          <p14:tracePt t="5339" x="8366125" y="2528888"/>
          <p14:tracePt t="5346" x="8264525" y="2511425"/>
          <p14:tracePt t="5354" x="8154988" y="2501900"/>
          <p14:tracePt t="5361" x="8008938" y="2501900"/>
          <p14:tracePt t="5370" x="7935913" y="2501900"/>
          <p14:tracePt t="5376" x="7845425" y="2501900"/>
          <p14:tracePt t="5383" x="7762875" y="2474913"/>
          <p14:tracePt t="5390" x="7707313" y="2474913"/>
          <p14:tracePt t="5398" x="7616825" y="2474913"/>
          <p14:tracePt t="5405" x="7561263" y="2474913"/>
          <p14:tracePt t="5412" x="7470775" y="2474913"/>
          <p14:tracePt t="5420" x="7370763" y="2455863"/>
          <p14:tracePt t="5427" x="7315200" y="2455863"/>
          <p14:tracePt t="5434" x="7242175" y="2455863"/>
          <p14:tracePt t="5441" x="7215188" y="2447925"/>
          <p14:tracePt t="5449" x="7142163" y="2438400"/>
          <p14:tracePt t="5456" x="7113588" y="2428875"/>
          <p14:tracePt t="5463" x="7023100" y="2428875"/>
          <p14:tracePt t="5471" x="6950075" y="2419350"/>
          <p14:tracePt t="5478" x="6858000" y="2419350"/>
          <p14:tracePt t="5487" x="6767513" y="2419350"/>
          <p14:tracePt t="5493" x="6694488" y="2419350"/>
          <p14:tracePt t="5500" x="6621463" y="2419350"/>
          <p14:tracePt t="5507" x="6557963" y="2419350"/>
          <p14:tracePt t="5514" x="6483350" y="2419350"/>
          <p14:tracePt t="5522" x="6392863" y="2419350"/>
          <p14:tracePt t="5530" x="6319838" y="2419350"/>
          <p14:tracePt t="5537" x="6227763" y="2419350"/>
          <p14:tracePt t="5544" x="6154738" y="2419350"/>
          <p14:tracePt t="5551" x="6081713" y="2419350"/>
          <p14:tracePt t="5558" x="6045200" y="2419350"/>
          <p14:tracePt t="5566" x="5981700" y="2419350"/>
          <p14:tracePt t="5573" x="5945188" y="2428875"/>
          <p14:tracePt t="5580" x="5881688" y="2438400"/>
          <p14:tracePt t="5588" x="5818188" y="2465388"/>
          <p14:tracePt t="5595" x="5808663" y="2484438"/>
          <p14:tracePt t="5602" x="5789613" y="2484438"/>
          <p14:tracePt t="6814" x="5762625" y="2511425"/>
          <p14:tracePt t="6822" x="5716588" y="2574925"/>
          <p14:tracePt t="6829" x="5670550" y="2630488"/>
          <p14:tracePt t="6836" x="5589588" y="2711450"/>
          <p14:tracePt t="6844" x="5480050" y="2803525"/>
          <p14:tracePt t="6852" x="5360988" y="2903538"/>
          <p14:tracePt t="6859" x="5260975" y="3005138"/>
          <p14:tracePt t="6866" x="5095875" y="3268663"/>
          <p14:tracePt t="6874" x="4986338" y="3370263"/>
          <p14:tracePt t="6880" x="4867275" y="3487738"/>
          <p14:tracePt t="6888" x="4657725" y="3670300"/>
          <p14:tracePt t="6895" x="4565650" y="3752850"/>
          <p14:tracePt t="6902" x="4448175" y="3844925"/>
          <p14:tracePt t="6909" x="4346575" y="3944938"/>
          <p14:tracePt t="6917" x="4273550" y="4044950"/>
          <p14:tracePt t="6924" x="4173538" y="4137025"/>
          <p14:tracePt t="6932" x="4017963" y="4246563"/>
          <p14:tracePt t="6939" x="3917950" y="4300538"/>
          <p14:tracePt t="6946" x="3835400" y="4383088"/>
          <p14:tracePt t="6954" x="3735388" y="4456113"/>
          <p14:tracePt t="6961" x="3635375" y="4575175"/>
          <p14:tracePt t="6968" x="3543300" y="4694238"/>
          <p14:tracePt t="6975" x="3424238" y="4803775"/>
          <p14:tracePt t="6982" x="3270250" y="4894263"/>
          <p14:tracePt t="6990" x="3151188" y="4949825"/>
          <p14:tracePt t="6997" x="3005138" y="4995863"/>
          <p14:tracePt t="7006" x="2922588" y="5022850"/>
          <p14:tracePt t="7012" x="2776538" y="5068888"/>
          <p14:tracePt t="7020" x="2620963" y="5113338"/>
          <p14:tracePt t="7026" x="2474913" y="5159375"/>
          <p14:tracePt t="7035" x="2374900" y="5195888"/>
          <p14:tracePt t="7041" x="2265363" y="5214938"/>
          <p14:tracePt t="7049" x="2163763" y="5251450"/>
          <p14:tracePt t="7056" x="2090738" y="5268913"/>
          <p14:tracePt t="7063" x="1944688" y="5278438"/>
          <p14:tracePt t="7071" x="1835150" y="5278438"/>
          <p14:tracePt t="7078" x="1717675" y="5295900"/>
          <p14:tracePt t="7085" x="1644650" y="5305425"/>
          <p14:tracePt t="7092" x="1552575" y="5305425"/>
          <p14:tracePt t="7099" x="1443038" y="5324475"/>
          <p14:tracePt t="7107" x="1333500" y="5324475"/>
          <p14:tracePt t="7114" x="1250950" y="5324475"/>
          <p14:tracePt t="7121" x="1141413" y="5324475"/>
          <p14:tracePt t="7129" x="1068388" y="5314950"/>
          <p14:tracePt t="7137" x="1014413" y="5314950"/>
          <p14:tracePt t="7156" x="941388" y="5287963"/>
          <p14:tracePt t="7158" x="885825" y="5268913"/>
          <p14:tracePt t="7165" x="839788" y="5241925"/>
          <p14:tracePt t="7173" x="776288" y="5232400"/>
          <p14:tracePt t="7180" x="730250" y="5222875"/>
          <p14:tracePt t="7188" x="676275" y="5205413"/>
          <p14:tracePt t="7194" x="593725" y="5195888"/>
          <p14:tracePt t="7201" x="566738" y="5195888"/>
          <p14:tracePt t="7209" x="538163" y="5195888"/>
          <p14:tracePt t="7216" x="493713" y="5186363"/>
          <p14:tracePt t="7223" x="465138" y="5186363"/>
          <p14:tracePt t="7231" x="438150" y="5186363"/>
          <p14:tracePt t="7238" x="392113" y="5178425"/>
          <p14:tracePt t="7246" x="365125" y="5178425"/>
          <p14:tracePt t="7254" x="338138" y="5178425"/>
          <p14:tracePt t="7260" x="311150" y="5178425"/>
          <p14:tracePt t="7267" x="301625" y="5178425"/>
          <p14:tracePt t="7275" x="282575" y="5168900"/>
          <p14:tracePt t="7282" x="274638" y="5159375"/>
          <p14:tracePt t="7290" x="265113" y="5159375"/>
          <p14:tracePt t="7304" x="265113" y="5141913"/>
          <p14:tracePt t="7311" x="265113" y="5132388"/>
          <p14:tracePt t="7320" x="265113" y="5122863"/>
          <p14:tracePt t="7326" x="265113" y="5113338"/>
          <p14:tracePt t="7362" x="265113" y="5105400"/>
          <p14:tracePt t="7370" x="265113" y="5095875"/>
          <p14:tracePt t="7377" x="265113" y="5086350"/>
          <p14:tracePt t="7384" x="265113" y="5076825"/>
          <p14:tracePt t="7391" x="265113" y="5059363"/>
          <p14:tracePt t="7399" x="265113" y="5049838"/>
          <p14:tracePt t="7413" x="274638" y="5032375"/>
          <p14:tracePt t="7421" x="282575" y="5013325"/>
          <p14:tracePt t="7428" x="292100" y="4995863"/>
          <p14:tracePt t="7435" x="301625" y="4959350"/>
          <p14:tracePt t="7443" x="311150" y="4940300"/>
          <p14:tracePt t="7450" x="347663" y="4922838"/>
          <p14:tracePt t="7457" x="355600" y="4913313"/>
          <p14:tracePt t="7464" x="355600" y="4903788"/>
          <p14:tracePt t="7472" x="374650" y="4894263"/>
          <p14:tracePt t="7479" x="384175" y="4894263"/>
          <p14:tracePt t="7487" x="392113" y="4894263"/>
          <p14:tracePt t="7494" x="428625" y="4876800"/>
          <p14:tracePt t="7502" x="447675" y="4876800"/>
          <p14:tracePt t="7508" x="474663" y="4876800"/>
          <p14:tracePt t="7516" x="493713" y="4876800"/>
          <p14:tracePt t="7523" x="530225" y="4894263"/>
          <p14:tracePt t="7538" x="538163" y="4903788"/>
          <p14:tracePt t="7545" x="547688" y="4913313"/>
          <p14:tracePt t="7552" x="547688" y="4922838"/>
          <p14:tracePt t="7559" x="557213" y="4930775"/>
          <p14:tracePt t="7567" x="557213" y="4940300"/>
          <p14:tracePt t="7574" x="557213" y="4949825"/>
          <p14:tracePt t="7589" x="557213" y="4967288"/>
          <p14:tracePt t="7596" x="557213" y="4976813"/>
          <p14:tracePt t="7604" x="557213" y="4986338"/>
          <p14:tracePt t="7632" x="547688" y="4986338"/>
          <p14:tracePt t="7640" x="538163" y="4995863"/>
          <p14:tracePt t="7647" x="538163" y="5003800"/>
          <p14:tracePt t="7655" x="530225" y="5003800"/>
          <p14:tracePt t="7662" x="501650" y="5013325"/>
          <p14:tracePt t="7670" x="474663" y="5032375"/>
          <p14:tracePt t="7676" x="447675" y="5059363"/>
          <p14:tracePt t="7683" x="411163" y="5068888"/>
          <p14:tracePt t="7691" x="392113" y="5076825"/>
          <p14:tracePt t="7698" x="374650" y="5086350"/>
          <p14:tracePt t="7706" x="365125" y="5095875"/>
          <p14:tracePt t="7713" x="355600" y="5105400"/>
          <p14:tracePt t="7721" x="347663" y="5105400"/>
          <p14:tracePt t="7749" x="347663" y="5095875"/>
          <p14:tracePt t="7757" x="355600" y="5076825"/>
          <p14:tracePt t="7765" x="374650" y="5068888"/>
          <p14:tracePt t="7772" x="401638" y="5040313"/>
          <p14:tracePt t="7779" x="438150" y="5032375"/>
          <p14:tracePt t="7787" x="457200" y="5022850"/>
          <p14:tracePt t="7793" x="474663" y="5013325"/>
          <p14:tracePt t="7815" x="547688" y="4986338"/>
          <p14:tracePt t="7845" x="603250" y="4986338"/>
          <p14:tracePt t="7852" x="611188" y="4986338"/>
          <p14:tracePt t="7859" x="620713" y="4986338"/>
          <p14:tracePt t="7873" x="630238" y="4986338"/>
          <p14:tracePt t="7881" x="639763" y="4986338"/>
          <p14:tracePt t="7888" x="639763" y="4995863"/>
          <p14:tracePt t="7904" x="647700" y="5003800"/>
          <p14:tracePt t="7983" x="647700" y="5013325"/>
          <p14:tracePt t="8107" x="647700" y="4995863"/>
          <p14:tracePt t="8122" x="647700" y="4986338"/>
          <p14:tracePt t="8129" x="639763" y="4967288"/>
          <p14:tracePt t="8138" x="620713" y="4967288"/>
          <p14:tracePt t="8144" x="611188" y="4949825"/>
          <p14:tracePt t="8158" x="603250" y="4949825"/>
          <p14:tracePt t="8165" x="584200" y="4949825"/>
          <p14:tracePt t="8173" x="566738" y="4949825"/>
          <p14:tracePt t="8180" x="538163" y="4949825"/>
          <p14:tracePt t="8188" x="520700" y="4949825"/>
          <p14:tracePt t="8195" x="501650" y="4949825"/>
          <p14:tracePt t="8202" x="484188" y="4949825"/>
          <p14:tracePt t="8209" x="474663" y="4949825"/>
          <p14:tracePt t="8217" x="447675" y="4949825"/>
          <p14:tracePt t="8224" x="438150" y="4949825"/>
          <p14:tracePt t="8238" x="428625" y="4949825"/>
          <p14:tracePt t="8246" x="420688" y="4949825"/>
          <p14:tracePt t="8254" x="411163" y="4949825"/>
          <p14:tracePt t="8261" x="401638" y="4949825"/>
          <p14:tracePt t="8268" x="392113" y="4949825"/>
          <p14:tracePt t="8282" x="384175" y="4949825"/>
          <p14:tracePt t="8378" x="384175" y="4959350"/>
          <p14:tracePt t="8393" x="401638" y="4967288"/>
          <p14:tracePt t="8399" x="411163" y="4967288"/>
          <p14:tracePt t="12892" x="438150" y="4967288"/>
          <p14:tracePt t="12899" x="457200" y="4967288"/>
          <p14:tracePt t="12906" x="484188" y="4967288"/>
          <p14:tracePt t="12913" x="511175" y="4967288"/>
          <p14:tracePt t="12921" x="530225" y="4967288"/>
          <p14:tracePt t="12928" x="547688" y="4967288"/>
          <p14:tracePt t="12935" x="566738" y="4976813"/>
          <p14:tracePt t="12942" x="574675" y="4976813"/>
          <p14:tracePt t="12950" x="611188" y="4976813"/>
          <p14:tracePt t="12957" x="630238" y="4976813"/>
          <p14:tracePt t="12964" x="647700" y="4976813"/>
          <p14:tracePt t="12972" x="676275" y="4986338"/>
          <p14:tracePt t="12979" x="712788" y="4986338"/>
          <p14:tracePt t="12986" x="739775" y="4986338"/>
          <p14:tracePt t="12993" x="766763" y="4986338"/>
          <p14:tracePt t="13001" x="822325" y="4995863"/>
          <p14:tracePt t="13008" x="849313" y="4995863"/>
          <p14:tracePt t="13015" x="885825" y="5003800"/>
          <p14:tracePt t="13023" x="941388" y="5003800"/>
          <p14:tracePt t="13030" x="958850" y="5013325"/>
          <p14:tracePt t="13038" x="985838" y="5013325"/>
          <p14:tracePt t="13044" x="1014413" y="5013325"/>
          <p14:tracePt t="13052" x="1022350" y="5013325"/>
          <p14:tracePt t="13059" x="1031875" y="5013325"/>
          <p14:tracePt t="13067" x="1041400" y="5013325"/>
          <p14:tracePt t="13081" x="1050925" y="5013325"/>
          <p14:tracePt t="13089" x="1058863" y="5013325"/>
          <p14:tracePt t="13096" x="1068388" y="5013325"/>
          <p14:tracePt t="13104" x="1077913" y="5013325"/>
          <p14:tracePt t="13111" x="1095375" y="5013325"/>
          <p14:tracePt t="13118" x="1104900" y="5013325"/>
          <p14:tracePt t="13132" x="1114425" y="5013325"/>
          <p14:tracePt t="13155" x="1141413" y="5013325"/>
          <p14:tracePt t="13162" x="1150938" y="5013325"/>
          <p14:tracePt t="13168" x="1160463" y="5013325"/>
          <p14:tracePt t="13176" x="1177925" y="5013325"/>
          <p14:tracePt t="13191" x="1187450" y="5013325"/>
          <p14:tracePt t="13198" x="1196975" y="5013325"/>
          <p14:tracePt t="13205" x="1214438" y="5013325"/>
          <p14:tracePt t="13212" x="1223963" y="5013325"/>
          <p14:tracePt t="13221" x="1233488" y="5013325"/>
          <p14:tracePt t="13227" x="1241425" y="5013325"/>
          <p14:tracePt t="13235" x="1260475" y="5013325"/>
          <p14:tracePt t="13242" x="1270000" y="5013325"/>
          <p14:tracePt t="13249" x="1277938" y="5013325"/>
          <p14:tracePt t="13256" x="1287463" y="5013325"/>
          <p14:tracePt t="13264" x="1296988" y="5013325"/>
          <p14:tracePt t="13278" x="1306513" y="5013325"/>
          <p14:tracePt t="13307" x="1314450" y="5013325"/>
          <p14:tracePt t="13417" x="1306513" y="5013325"/>
          <p14:tracePt t="13439" x="1296988" y="5013325"/>
          <p14:tracePt t="13461" x="1287463" y="5013325"/>
          <p14:tracePt t="13483" x="1277938" y="5013325"/>
          <p14:tracePt t="13498" x="1270000" y="5013325"/>
          <p14:tracePt t="13527" x="1250950" y="5013325"/>
          <p14:tracePt t="13534" x="1241425" y="5013325"/>
          <p14:tracePt t="13541" x="1233488" y="5013325"/>
          <p14:tracePt t="13548" x="1223963" y="5013325"/>
          <p14:tracePt t="13556" x="1214438" y="5013325"/>
          <p14:tracePt t="13564" x="1204913" y="5013325"/>
          <p14:tracePt t="13578" x="1196975" y="5003800"/>
          <p14:tracePt t="13586" x="1187450" y="4995863"/>
          <p14:tracePt t="13593" x="1168400" y="4986338"/>
          <p14:tracePt t="13600" x="1160463" y="4976813"/>
          <p14:tracePt t="13607" x="1150938" y="4976813"/>
          <p14:tracePt t="13614" x="1141413" y="4976813"/>
          <p14:tracePt t="13621" x="1141413" y="4959350"/>
          <p14:tracePt t="13628" x="1131888" y="4959350"/>
          <p14:tracePt t="13638" x="1123950" y="4940300"/>
          <p14:tracePt t="13644" x="1114425" y="4940300"/>
          <p14:tracePt t="13651" x="1104900" y="4940300"/>
          <p14:tracePt t="13658" x="1087438" y="4930775"/>
          <p14:tracePt t="13665" x="1077913" y="4930775"/>
          <p14:tracePt t="13673" x="1068388" y="4930775"/>
          <p14:tracePt t="13680" x="1068388" y="4922838"/>
          <p14:tracePt t="13688" x="1058863" y="4922838"/>
          <p14:tracePt t="13694" x="1050925" y="4922838"/>
          <p14:tracePt t="13702" x="1041400" y="4903788"/>
          <p14:tracePt t="13709" x="1031875" y="4903788"/>
          <p14:tracePt t="13716" x="1022350" y="4894263"/>
          <p14:tracePt t="13724" x="1004888" y="4894263"/>
          <p14:tracePt t="13738" x="1004888" y="4884738"/>
          <p14:tracePt t="13753" x="1004888" y="4876800"/>
          <p14:tracePt t="13761" x="995363" y="4876800"/>
          <p14:tracePt t="13769" x="995363" y="4867275"/>
          <p14:tracePt t="13796" x="995363" y="4857750"/>
          <p14:tracePt t="13826" x="985838" y="4857750"/>
          <p14:tracePt t="13848" x="977900" y="4857750"/>
          <p14:tracePt t="13855" x="968375" y="4857750"/>
          <p14:tracePt t="13870" x="958850" y="4857750"/>
          <p14:tracePt t="13892" x="949325" y="4857750"/>
          <p14:tracePt t="13906" x="949325" y="4867275"/>
          <p14:tracePt t="13914" x="931863" y="4876800"/>
          <p14:tracePt t="13921" x="922338" y="4884738"/>
          <p14:tracePt t="13928" x="912813" y="4894263"/>
          <p14:tracePt t="13936" x="904875" y="4913313"/>
          <p14:tracePt t="13943" x="904875" y="4922838"/>
          <p14:tracePt t="13950" x="895350" y="4930775"/>
          <p14:tracePt t="13964" x="885825" y="4930775"/>
          <p14:tracePt t="13987" x="885825" y="4940300"/>
          <p14:tracePt t="14615" x="885825" y="4949825"/>
          <p14:tracePt t="14622" x="885825" y="4959350"/>
          <p14:tracePt t="14636" x="885825" y="4967288"/>
          <p14:tracePt t="14644" x="876300" y="4967288"/>
          <p14:tracePt t="14651" x="876300" y="4976813"/>
          <p14:tracePt t="14659" x="868363" y="4976813"/>
          <p14:tracePt t="14680" x="868363" y="4986338"/>
          <p14:tracePt t="14688" x="858838" y="4995863"/>
          <p14:tracePt t="14703" x="858838" y="5003800"/>
          <p14:tracePt t="14724" x="858838" y="5022850"/>
          <p14:tracePt t="14746" x="858838" y="5032375"/>
          <p14:tracePt t="14761" x="858838" y="5040313"/>
          <p14:tracePt t="14797" x="858838" y="5049838"/>
          <p14:tracePt t="14877" x="868363" y="5049838"/>
          <p14:tracePt t="14892" x="876300" y="5040313"/>
          <p14:tracePt t="14907" x="876300" y="5032375"/>
          <p14:tracePt t="14914" x="885825" y="5013325"/>
          <p14:tracePt t="14921" x="895350" y="5003800"/>
          <p14:tracePt t="14936" x="904875" y="5003800"/>
          <p14:tracePt t="14943" x="912813" y="4995863"/>
          <p14:tracePt t="14950" x="922338" y="4995863"/>
          <p14:tracePt t="14958" x="931863" y="4995863"/>
          <p14:tracePt t="14980" x="941388" y="4986338"/>
          <p14:tracePt t="14988" x="949325" y="4986338"/>
          <p14:tracePt t="15016" x="968375" y="4986338"/>
          <p14:tracePt t="15038" x="977900" y="4986338"/>
          <p14:tracePt t="15045" x="985838" y="4986338"/>
          <p14:tracePt t="15060" x="995363" y="4986338"/>
          <p14:tracePt t="15075" x="1004888" y="4986338"/>
          <p14:tracePt t="15089" x="1014413" y="4986338"/>
          <p14:tracePt t="15096" x="1022350" y="4986338"/>
          <p14:tracePt t="15104" x="1031875" y="4986338"/>
          <p14:tracePt t="15119" x="1050925" y="4986338"/>
          <p14:tracePt t="15141" x="1058863" y="4986338"/>
          <p14:tracePt t="15155" x="1068388" y="4986338"/>
          <p14:tracePt t="15162" x="1077913" y="4986338"/>
          <p14:tracePt t="15170" x="1087438" y="4986338"/>
          <p14:tracePt t="15177" x="1104900" y="4986338"/>
          <p14:tracePt t="15184" x="1114425" y="4986338"/>
          <p14:tracePt t="15192" x="1131888" y="4995863"/>
          <p14:tracePt t="15199" x="1150938" y="4995863"/>
          <p14:tracePt t="15207" x="1168400" y="4995863"/>
          <p14:tracePt t="15213" x="1187450" y="4995863"/>
          <p14:tracePt t="15221" x="1214438" y="4995863"/>
          <p14:tracePt t="15229" x="1233488" y="4995863"/>
          <p14:tracePt t="15236" x="1250950" y="5003800"/>
          <p14:tracePt t="15242" x="1260475" y="5003800"/>
          <p14:tracePt t="15257" x="1306513" y="5003800"/>
          <p14:tracePt t="15265" x="1323975" y="5003800"/>
          <p14:tracePt t="15272" x="1350963" y="5022850"/>
          <p14:tracePt t="15279" x="1360488" y="5022850"/>
          <p14:tracePt t="15286" x="1379538" y="5022850"/>
          <p14:tracePt t="15294" x="1423988" y="5022850"/>
          <p14:tracePt t="15301" x="1452563" y="5040313"/>
          <p14:tracePt t="15309" x="1479550" y="5040313"/>
          <p14:tracePt t="15316" x="1533525" y="5040313"/>
          <p14:tracePt t="15323" x="1570038" y="5040313"/>
          <p14:tracePt t="15330" x="1625600" y="5040313"/>
          <p14:tracePt t="15338" x="1662113" y="5040313"/>
          <p14:tracePt t="15345" x="1717675" y="5040313"/>
          <p14:tracePt t="15352" x="1744663" y="5040313"/>
          <p14:tracePt t="15359" x="1771650" y="5040313"/>
          <p14:tracePt t="15367" x="1817688" y="5040313"/>
          <p14:tracePt t="15374" x="1844675" y="5040313"/>
          <p14:tracePt t="15381" x="1871663" y="5040313"/>
          <p14:tracePt t="15389" x="1917700" y="5040313"/>
          <p14:tracePt t="15396" x="1936750" y="5040313"/>
          <p14:tracePt t="15403" x="1954213" y="5040313"/>
          <p14:tracePt t="15410" x="1981200" y="5049838"/>
          <p14:tracePt t="15418" x="1990725" y="5049838"/>
          <p14:tracePt t="15425" x="2000250" y="5049838"/>
          <p14:tracePt t="15433" x="2009775" y="5049838"/>
          <p14:tracePt t="15439" x="2017713" y="5059363"/>
          <p14:tracePt t="15455" x="2017713" y="5068888"/>
          <p14:tracePt t="15462" x="2027238" y="5068888"/>
          <p14:tracePt t="15476" x="2027238" y="5076825"/>
          <p14:tracePt t="15506" x="2027238" y="5086350"/>
          <p14:tracePt t="15513" x="2027238" y="5095875"/>
          <p14:tracePt t="15534" x="2027238" y="5113338"/>
          <p14:tracePt t="15571" x="2027238" y="5105400"/>
          <p14:tracePt t="15586" x="2027238" y="5095875"/>
          <p14:tracePt t="15593" x="2017713" y="5086350"/>
          <p14:tracePt t="15601" x="2017713" y="5068888"/>
          <p14:tracePt t="15615" x="2017713" y="5059363"/>
          <p14:tracePt t="15622" x="2017713" y="5049838"/>
          <p14:tracePt t="15630" x="2017713" y="5040313"/>
          <p14:tracePt t="15644" x="2017713" y="5022850"/>
          <p14:tracePt t="15651" x="2017713" y="5013325"/>
          <p14:tracePt t="15674" x="2017713" y="4995863"/>
          <p14:tracePt t="15688" x="2017713" y="4976813"/>
          <p14:tracePt t="15702" x="2017713" y="4967288"/>
          <p14:tracePt t="15725" x="2017713" y="4959350"/>
          <p14:tracePt t="15732" x="2017713" y="4949825"/>
          <p14:tracePt t="15747" x="2017713" y="4940300"/>
          <p14:tracePt t="15755" x="2017713" y="4930775"/>
          <p14:tracePt t="15768" x="2017713" y="4922838"/>
          <p14:tracePt t="15775" x="2017713" y="4913313"/>
          <p14:tracePt t="15805" x="2017713" y="4903788"/>
          <p14:tracePt t="15812" x="2009775" y="4903788"/>
          <p14:tracePt t="15834" x="2000250" y="4903788"/>
          <p14:tracePt t="15864" x="1990725" y="4903788"/>
          <p14:tracePt t="15878" x="1981200" y="4903788"/>
          <p14:tracePt t="15886" x="1981200" y="4913313"/>
          <p14:tracePt t="15892" x="1981200" y="4922838"/>
          <p14:tracePt t="15899" x="1973263" y="4930775"/>
          <p14:tracePt t="15907" x="1973263" y="4940300"/>
          <p14:tracePt t="15915" x="1963738" y="4949825"/>
          <p14:tracePt t="15921" x="1963738" y="4959350"/>
          <p14:tracePt t="15929" x="1954213" y="4959350"/>
          <p14:tracePt t="15936" x="1954213" y="4967288"/>
          <p14:tracePt t="15944" x="1954213" y="4995863"/>
          <p14:tracePt t="15951" x="1954213" y="5013325"/>
          <p14:tracePt t="15958" x="1936750" y="5059363"/>
          <p14:tracePt t="15966" x="1927225" y="5086350"/>
          <p14:tracePt t="15973" x="1927225" y="5113338"/>
          <p14:tracePt t="15980" x="1927225" y="5132388"/>
          <p14:tracePt t="15988" x="1927225" y="5141913"/>
          <p14:tracePt t="15995" x="1908175" y="5168900"/>
          <p14:tracePt t="16002" x="1900238" y="5195888"/>
          <p14:tracePt t="16009" x="1900238" y="5205413"/>
          <p14:tracePt t="16016" x="1890713" y="5232400"/>
          <p14:tracePt t="16024" x="1890713" y="5241925"/>
          <p14:tracePt t="16031" x="1890713" y="5251450"/>
          <p14:tracePt t="16039" x="1881188" y="5259388"/>
          <p14:tracePt t="16054" x="1881188" y="5268913"/>
          <p14:tracePt t="16060" x="1881188" y="5278438"/>
          <p14:tracePt t="16097" x="1890713" y="5278438"/>
          <p14:tracePt t="16112" x="1900238" y="5278438"/>
          <p14:tracePt t="16133" x="1917700" y="5268913"/>
          <p14:tracePt t="16143" x="1917700" y="5251450"/>
          <p14:tracePt t="16156" x="1917700" y="5241925"/>
          <p14:tracePt t="16162" x="1917700" y="5205413"/>
          <p14:tracePt t="16170" x="1908175" y="5186363"/>
          <p14:tracePt t="16177" x="1900238" y="5168900"/>
          <p14:tracePt t="16184" x="1890713" y="5159375"/>
          <p14:tracePt t="16192" x="1890713" y="5141913"/>
          <p14:tracePt t="16199" x="1881188" y="5122863"/>
          <p14:tracePt t="16207" x="1881188" y="5113338"/>
          <p14:tracePt t="16214" x="1881188" y="5105400"/>
          <p14:tracePt t="16221" x="1871663" y="5095875"/>
          <p14:tracePt t="16229" x="1863725" y="5086350"/>
          <p14:tracePt t="16236" x="1854200" y="5086350"/>
          <p14:tracePt t="16243" x="1844675" y="5086350"/>
          <p14:tracePt t="16258" x="1844675" y="5076825"/>
          <p14:tracePt t="16265" x="1835150" y="5076825"/>
          <p14:tracePt t="16280" x="1827213" y="5068888"/>
          <p14:tracePt t="16294" x="1817688" y="5059363"/>
          <p14:tracePt t="16301" x="1808163" y="5059363"/>
          <p14:tracePt t="16308" x="1798638" y="5059363"/>
          <p14:tracePt t="16316" x="1790700" y="5059363"/>
          <p14:tracePt t="16323" x="1781175" y="5059363"/>
          <p14:tracePt t="16331" x="1771650" y="5059363"/>
          <p14:tracePt t="16345" x="1744663" y="5059363"/>
          <p14:tracePt t="16353" x="1735138" y="5059363"/>
          <p14:tracePt t="16360" x="1725613" y="5059363"/>
          <p14:tracePt t="16367" x="1717675" y="5059363"/>
          <p14:tracePt t="16374" x="1708150" y="5059363"/>
          <p14:tracePt t="16381" x="1644650" y="5040313"/>
          <p14:tracePt t="16389" x="1616075" y="5040313"/>
          <p14:tracePt t="16396" x="1589088" y="5032375"/>
          <p14:tracePt t="16404" x="1516063" y="5013325"/>
          <p14:tracePt t="16411" x="1489075" y="5013325"/>
          <p14:tracePt t="16418" x="1387475" y="5013325"/>
          <p14:tracePt t="16425" x="1296988" y="5013325"/>
          <p14:tracePt t="16433" x="1204913" y="5013325"/>
          <p14:tracePt t="16440" x="1095375" y="5013325"/>
          <p14:tracePt t="16448" x="949325" y="5013325"/>
          <p14:tracePt t="16455" x="858838" y="5013325"/>
          <p14:tracePt t="16462" x="793750" y="5003800"/>
          <p14:tracePt t="16470" x="703263" y="5003800"/>
          <p14:tracePt t="16477" x="676275" y="4995863"/>
          <p14:tracePt t="16484" x="593725" y="4986338"/>
          <p14:tracePt t="16491" x="557213" y="4967288"/>
          <p14:tracePt t="16498" x="520700" y="4959350"/>
          <p14:tracePt t="16506" x="493713" y="4959350"/>
          <p14:tracePt t="16513" x="457200" y="4949825"/>
          <p14:tracePt t="16522" x="428625" y="4940300"/>
          <p14:tracePt t="16528" x="420688" y="4940300"/>
          <p14:tracePt t="16535" x="411163" y="4940300"/>
          <p14:tracePt t="16542" x="401638" y="4940300"/>
          <p14:tracePt t="16557" x="392113" y="4940300"/>
          <p14:tracePt t="16564" x="384175" y="4940300"/>
          <p14:tracePt t="16644" x="401638" y="4940300"/>
          <p14:tracePt t="16659" x="411163" y="4940300"/>
          <p14:tracePt t="16666" x="420688" y="4940300"/>
          <p14:tracePt t="16674" x="447675" y="4949825"/>
          <p14:tracePt t="16682" x="465138" y="4949825"/>
          <p14:tracePt t="16689" x="474663" y="4949825"/>
          <p14:tracePt t="16696" x="493713" y="4949825"/>
          <p14:tracePt t="16710" x="511175" y="4949825"/>
          <p14:tracePt t="16718" x="538163" y="4949825"/>
          <p14:tracePt t="16739" x="584200" y="4949825"/>
          <p14:tracePt t="16747" x="593725" y="4949825"/>
          <p14:tracePt t="16755" x="603250" y="4949825"/>
          <p14:tracePt t="16762" x="611188" y="4959350"/>
          <p14:tracePt t="16776" x="630238" y="4959350"/>
          <p14:tracePt t="16783" x="639763" y="4959350"/>
          <p14:tracePt t="16790" x="647700" y="4959350"/>
          <p14:tracePt t="16805" x="676275" y="4967288"/>
          <p14:tracePt t="16813" x="684213" y="4967288"/>
          <p14:tracePt t="16820" x="693738" y="4967288"/>
          <p14:tracePt t="16827" x="703263" y="4967288"/>
          <p14:tracePt t="16835" x="720725" y="4976813"/>
          <p14:tracePt t="16842" x="730250" y="4976813"/>
          <p14:tracePt t="16849" x="739775" y="4976813"/>
          <p14:tracePt t="16857" x="749300" y="4976813"/>
          <p14:tracePt t="16863" x="757238" y="4976813"/>
          <p14:tracePt t="16871" x="757238" y="4986338"/>
          <p14:tracePt t="16885" x="776288" y="4986338"/>
          <p14:tracePt t="16893" x="785813" y="4986338"/>
          <p14:tracePt t="16900" x="793750" y="4986338"/>
          <p14:tracePt t="16907" x="812800" y="4986338"/>
          <p14:tracePt t="16923" x="822325" y="4986338"/>
          <p14:tracePt t="16929" x="831850" y="4986338"/>
          <p14:tracePt t="16944" x="839788" y="4986338"/>
          <p14:tracePt t="16951" x="858838" y="4986338"/>
          <p14:tracePt t="16973" x="868363" y="4986338"/>
          <p14:tracePt t="18602" x="885825" y="4976813"/>
          <p14:tracePt t="18609" x="904875" y="4940300"/>
          <p14:tracePt t="18616" x="922338" y="4930775"/>
          <p14:tracePt t="18624" x="941388" y="4913313"/>
          <p14:tracePt t="18631" x="985838" y="4876800"/>
          <p14:tracePt t="18638" x="1022350" y="4857750"/>
          <p14:tracePt t="18645" x="1050925" y="4848225"/>
          <p14:tracePt t="18653" x="1104900" y="4840288"/>
          <p14:tracePt t="18660" x="1131888" y="4830763"/>
          <p14:tracePt t="18667" x="1177925" y="4821238"/>
          <p14:tracePt t="18675" x="1223963" y="4821238"/>
          <p14:tracePt t="18682" x="1287463" y="4821238"/>
          <p14:tracePt t="18690" x="1350963" y="4803775"/>
          <p14:tracePt t="18696" x="1406525" y="4803775"/>
          <p14:tracePt t="18705" x="1443038" y="4803775"/>
          <p14:tracePt t="18711" x="1489075" y="4803775"/>
          <p14:tracePt t="18718" x="1543050" y="4803775"/>
          <p14:tracePt t="18726" x="1598613" y="4803775"/>
          <p14:tracePt t="18733" x="1635125" y="4803775"/>
          <p14:tracePt t="18740" x="1671638" y="4803775"/>
          <p14:tracePt t="18748" x="1698625" y="4803775"/>
          <p14:tracePt t="18755" x="1725613" y="4803775"/>
          <p14:tracePt t="18762" x="1754188" y="4784725"/>
          <p14:tracePt t="18770" x="1762125" y="4784725"/>
          <p14:tracePt t="18777" x="1771650" y="4784725"/>
          <p14:tracePt t="18784" x="1781175" y="4784725"/>
          <p14:tracePt t="18799" x="1790700" y="4775200"/>
          <p14:tracePt t="18813" x="1798638" y="4767263"/>
          <p14:tracePt t="18822" x="1817688" y="4757738"/>
          <p14:tracePt t="18857" x="1817688" y="4738688"/>
          <p14:tracePt t="18872" x="1817688" y="4730750"/>
          <p14:tracePt t="18879" x="1817688" y="4721225"/>
          <p14:tracePt t="18886" x="1817688" y="4702175"/>
          <p14:tracePt t="18894" x="1817688" y="4694238"/>
          <p14:tracePt t="18901" x="1817688" y="4684713"/>
          <p14:tracePt t="18908" x="1817688" y="4675188"/>
          <p14:tracePt t="18916" x="1817688" y="4657725"/>
          <p14:tracePt t="18924" x="1817688" y="4648200"/>
          <p14:tracePt t="18930" x="1808163" y="4629150"/>
          <p14:tracePt t="18938" x="1798638" y="4611688"/>
          <p14:tracePt t="18945" x="1790700" y="4592638"/>
          <p14:tracePt t="18952" x="1790700" y="4584700"/>
          <p14:tracePt t="18959" x="1781175" y="4575175"/>
          <p14:tracePt t="18967" x="1781175" y="4548188"/>
          <p14:tracePt t="18974" x="1771650" y="4511675"/>
          <p14:tracePt t="18981" x="1771650" y="4483100"/>
          <p14:tracePt t="18988" x="1771650" y="4429125"/>
          <p14:tracePt t="18996" x="1771650" y="4383088"/>
          <p14:tracePt t="19003" x="1771650" y="4346575"/>
          <p14:tracePt t="19011" x="1771650" y="4283075"/>
          <p14:tracePt t="19018" x="1781175" y="4256088"/>
          <p14:tracePt t="19025" x="1798638" y="4227513"/>
          <p14:tracePt t="19032" x="1835150" y="4183063"/>
          <p14:tracePt t="19040" x="1854200" y="4154488"/>
          <p14:tracePt t="19047" x="1871663" y="4117975"/>
          <p14:tracePt t="19055" x="1900238" y="4064000"/>
          <p14:tracePt t="19062" x="1963738" y="3990975"/>
          <p14:tracePt t="19069" x="1990725" y="3935413"/>
          <p14:tracePt t="19076" x="2073275" y="3881438"/>
          <p14:tracePt t="19083" x="2119313" y="3852863"/>
          <p14:tracePt t="19091" x="2182813" y="3789363"/>
          <p14:tracePt t="19098" x="2265363" y="3762375"/>
          <p14:tracePt t="19106" x="2346325" y="3735388"/>
          <p14:tracePt t="19113" x="2411413" y="3698875"/>
          <p14:tracePt t="19120" x="2465388" y="3670300"/>
          <p14:tracePt t="19140" x="2530475" y="3652838"/>
          <p14:tracePt t="19142" x="2547938" y="3652838"/>
          <p14:tracePt t="19149" x="2574925" y="3652838"/>
          <p14:tracePt t="19157" x="2593975" y="3652838"/>
          <p14:tracePt t="19164" x="2603500" y="3652838"/>
          <p14:tracePt t="19172" x="2611438" y="3652838"/>
          <p14:tracePt t="19193" x="2620963" y="3652838"/>
          <p14:tracePt t="19230" x="2630488" y="3662363"/>
          <p14:tracePt t="19238" x="2647950" y="3662363"/>
          <p14:tracePt t="19244" x="2657475" y="3662363"/>
          <p14:tracePt t="19252" x="2667000" y="3670300"/>
          <p14:tracePt t="19259" x="2684463" y="3670300"/>
          <p14:tracePt t="19266" x="2713038" y="3698875"/>
          <p14:tracePt t="19274" x="2757488" y="3706813"/>
          <p14:tracePt t="19281" x="2776538" y="3706813"/>
          <p14:tracePt t="19288" x="2803525" y="3706813"/>
          <p14:tracePt t="19295" x="2822575" y="3716338"/>
          <p14:tracePt t="19303" x="2849563" y="3716338"/>
          <p14:tracePt t="19310" x="2867025" y="3716338"/>
          <p14:tracePt t="19317" x="2895600" y="3716338"/>
          <p14:tracePt t="19325" x="2940050" y="3725863"/>
          <p14:tracePt t="19332" x="2976563" y="3725863"/>
          <p14:tracePt t="19340" x="3005138" y="3725863"/>
          <p14:tracePt t="19346" x="3049588" y="3725863"/>
          <p14:tracePt t="19355" x="3086100" y="3725863"/>
          <p14:tracePt t="19361" x="3141663" y="3725863"/>
          <p14:tracePt t="19368" x="3187700" y="3725863"/>
          <p14:tracePt t="19376" x="3224213" y="3725863"/>
          <p14:tracePt t="19383" x="3270250" y="3725863"/>
          <p14:tracePt t="19391" x="3297238" y="3725863"/>
          <p14:tracePt t="19397" x="3314700" y="3725863"/>
          <p14:tracePt t="19405" x="3343275" y="3725863"/>
          <p14:tracePt t="19412" x="3351213" y="3725863"/>
          <p14:tracePt t="19419" x="3360738" y="3725863"/>
          <p14:tracePt t="19427" x="3370263" y="3725863"/>
          <p14:tracePt t="19493" x="3360738" y="3725863"/>
          <p14:tracePt t="19500" x="3351213" y="3725863"/>
          <p14:tracePt t="19507" x="3333750" y="3725863"/>
          <p14:tracePt t="19514" x="3324225" y="3725863"/>
          <p14:tracePt t="19529" x="3314700" y="3725863"/>
          <p14:tracePt t="19536" x="3306763" y="3725863"/>
          <p14:tracePt t="19544" x="3297238" y="3725863"/>
          <p14:tracePt t="19551" x="3287713" y="3725863"/>
          <p14:tracePt t="19565" x="3278188" y="3725863"/>
          <p14:tracePt t="19573" x="3270250" y="3725863"/>
          <p14:tracePt t="19580" x="3260725" y="3725863"/>
          <p14:tracePt t="19588" x="3251200" y="3725863"/>
          <p14:tracePt t="19595" x="3241675" y="3725863"/>
          <p14:tracePt t="19602" x="3224213" y="3725863"/>
          <p14:tracePt t="19609" x="3205163" y="3725863"/>
          <p14:tracePt t="19617" x="3195638" y="3725863"/>
          <p14:tracePt t="19631" x="3168650" y="3725863"/>
          <p14:tracePt t="19639" x="3159125" y="3725863"/>
          <p14:tracePt t="19646" x="3151188" y="3725863"/>
          <p14:tracePt t="19653" x="3141663" y="3725863"/>
          <p14:tracePt t="19660" x="3132138" y="3725863"/>
          <p14:tracePt t="19668" x="3122613" y="3725863"/>
          <p14:tracePt t="19682" x="3114675" y="3735388"/>
          <p14:tracePt t="19690" x="3095625" y="3735388"/>
          <p14:tracePt t="19697" x="3086100" y="3743325"/>
          <p14:tracePt t="19705" x="3068638" y="3743325"/>
          <p14:tracePt t="19712" x="3059113" y="3743325"/>
          <p14:tracePt t="19719" x="3049588" y="3752850"/>
          <p14:tracePt t="19726" x="3041650" y="3752850"/>
          <p14:tracePt t="19734" x="3032125" y="3762375"/>
          <p14:tracePt t="19741" x="3013075" y="3762375"/>
          <p14:tracePt t="19748" x="2995613" y="3779838"/>
          <p14:tracePt t="19756" x="2986088" y="3779838"/>
          <p14:tracePt t="19763" x="2968625" y="3779838"/>
          <p14:tracePt t="19770" x="2959100" y="3779838"/>
          <p14:tracePt t="19777" x="2959100" y="3789363"/>
          <p14:tracePt t="19785" x="2949575" y="3789363"/>
          <p14:tracePt t="19792" x="2932113" y="3789363"/>
          <p14:tracePt t="19799" x="2922588" y="3789363"/>
          <p14:tracePt t="19807" x="2913063" y="3789363"/>
          <p14:tracePt t="19814" x="2895600" y="3798888"/>
          <p14:tracePt t="19821" x="2886075" y="3798888"/>
          <p14:tracePt t="19829" x="2876550" y="3808413"/>
          <p14:tracePt t="19836" x="2840038" y="3808413"/>
          <p14:tracePt t="19843" x="2822575" y="3816350"/>
          <p14:tracePt t="19850" x="2803525" y="3816350"/>
          <p14:tracePt t="19858" x="2786063" y="3816350"/>
          <p14:tracePt t="19865" x="2749550" y="3825875"/>
          <p14:tracePt t="19873" x="2730500" y="3825875"/>
          <p14:tracePt t="19879" x="2703513" y="3835400"/>
          <p14:tracePt t="19887" x="2684463" y="3835400"/>
          <p14:tracePt t="19894" x="2640013" y="3835400"/>
          <p14:tracePt t="19902" x="2611438" y="3844925"/>
          <p14:tracePt t="19909" x="2593975" y="3844925"/>
          <p14:tracePt t="19916" x="2547938" y="3862388"/>
          <p14:tracePt t="19924" x="2520950" y="3881438"/>
          <p14:tracePt t="19931" x="2511425" y="3881438"/>
          <p14:tracePt t="19938" x="2484438" y="3881438"/>
          <p14:tracePt t="19945" x="2457450" y="3881438"/>
          <p14:tracePt t="19953" x="2447925" y="3889375"/>
          <p14:tracePt t="19960" x="2428875" y="3889375"/>
          <p14:tracePt t="19974" x="2419350" y="3889375"/>
          <p14:tracePt t="19982" x="2411413" y="3889375"/>
          <p14:tracePt t="19989" x="2392363" y="3898900"/>
          <p14:tracePt t="19996" x="2374900" y="3898900"/>
          <p14:tracePt t="20005" x="2355850" y="3898900"/>
          <p14:tracePt t="20011" x="2346325" y="3898900"/>
          <p14:tracePt t="20018" x="2328863" y="3898900"/>
          <p14:tracePt t="20033" x="2301875" y="3898900"/>
          <p14:tracePt t="20041" x="2282825" y="3908425"/>
          <p14:tracePt t="20048" x="2246313" y="3927475"/>
          <p14:tracePt t="20055" x="2228850" y="3927475"/>
          <p14:tracePt t="20069" x="2209800" y="3927475"/>
          <p14:tracePt t="20077" x="2192338" y="3935413"/>
          <p14:tracePt t="20084" x="2173288" y="3944938"/>
          <p14:tracePt t="20092" x="2163763" y="3971925"/>
          <p14:tracePt t="20099" x="2146300" y="3981450"/>
          <p14:tracePt t="20107" x="2127250" y="3981450"/>
          <p14:tracePt t="20113" x="2119313" y="3981450"/>
          <p14:tracePt t="20122" x="2090738" y="3990975"/>
          <p14:tracePt t="20128" x="2073275" y="3990975"/>
          <p14:tracePt t="20143" x="2046288" y="4000500"/>
          <p14:tracePt t="20150" x="2027238" y="4008438"/>
          <p14:tracePt t="20157" x="2000250" y="4008438"/>
          <p14:tracePt t="20164" x="1990725" y="4008438"/>
          <p14:tracePt t="20172" x="1981200" y="4008438"/>
          <p14:tracePt t="20179" x="1973263" y="4017963"/>
          <p14:tracePt t="20187" x="1973263" y="4027488"/>
          <p14:tracePt t="20194" x="1963738" y="4027488"/>
          <p14:tracePt t="20201" x="1954213" y="4027488"/>
          <p14:tracePt t="20208" x="1954213" y="4037013"/>
          <p14:tracePt t="20215" x="1944688" y="4054475"/>
          <p14:tracePt t="20230" x="1944688" y="4064000"/>
          <p14:tracePt t="20267" x="1944688" y="4073525"/>
          <p14:tracePt t="20281" x="1944688" y="4081463"/>
          <p14:tracePt t="20288" x="1954213" y="4081463"/>
          <p14:tracePt t="20296" x="1963738" y="4081463"/>
          <p14:tracePt t="20303" x="1973263" y="4081463"/>
          <p14:tracePt t="20310" x="1990725" y="4081463"/>
          <p14:tracePt t="20318" x="2000250" y="4081463"/>
          <p14:tracePt t="20325" x="2017713" y="4090988"/>
          <p14:tracePt t="20332" x="2036763" y="4090988"/>
          <p14:tracePt t="20340" x="2046288" y="4090988"/>
          <p14:tracePt t="20355" x="2073275" y="4100513"/>
          <p14:tracePt t="20369" x="2082800" y="4100513"/>
          <p14:tracePt t="20377" x="2109788" y="4100513"/>
          <p14:tracePt t="20384" x="2109788" y="4110038"/>
          <p14:tracePt t="20392" x="2127250" y="4110038"/>
          <p14:tracePt t="20398" x="2136775" y="4110038"/>
          <p14:tracePt t="20405" x="2155825" y="4110038"/>
          <p14:tracePt t="20420" x="2163763" y="4117975"/>
          <p14:tracePt t="20427" x="2182813" y="4117975"/>
          <p14:tracePt t="20442" x="2192338" y="4117975"/>
          <p14:tracePt t="20449" x="2200275" y="4117975"/>
          <p14:tracePt t="20457" x="2209800" y="4117975"/>
          <p14:tracePt t="20464" x="2219325" y="4117975"/>
          <p14:tracePt t="20472" x="2228850" y="4117975"/>
          <p14:tracePt t="20478" x="2236788" y="4117975"/>
          <p14:tracePt t="20486" x="2246313" y="4117975"/>
          <p14:tracePt t="20493" x="2265363" y="4117975"/>
          <p14:tracePt t="20500" x="2273300" y="4110038"/>
          <p14:tracePt t="20508" x="2282825" y="4110038"/>
          <p14:tracePt t="20515" x="2292350" y="4100513"/>
          <p14:tracePt t="20523" x="2301875" y="4100513"/>
          <p14:tracePt t="20544" x="2301875" y="4090988"/>
          <p14:tracePt t="22049" x="2292350" y="4090988"/>
          <p14:tracePt t="22114" x="2282825" y="4090988"/>
          <p14:tracePt t="22136" x="2273300" y="4090988"/>
          <p14:tracePt t="22158" x="2265363" y="4090988"/>
          <p14:tracePt t="22180" x="2255838" y="4090988"/>
          <p14:tracePt t="22210" x="2246313" y="4090988"/>
          <p14:tracePt t="22217" x="2228850" y="4090988"/>
          <p14:tracePt t="22231" x="2219325" y="4090988"/>
          <p14:tracePt t="22239" x="2209800" y="4090988"/>
          <p14:tracePt t="22253" x="2200275" y="4090988"/>
          <p14:tracePt t="22297" x="2192338" y="4090988"/>
          <p14:tracePt t="23232" x="2192338" y="4081463"/>
          <p14:tracePt t="23254" x="2182813" y="4081463"/>
          <p14:tracePt t="23261" x="2182813" y="4073525"/>
          <p14:tracePt t="23283" x="2173288" y="4073525"/>
          <p14:tracePt t="23291" x="2163763" y="4073525"/>
          <p14:tracePt t="23312" x="2155825" y="4073525"/>
          <p14:tracePt t="23334" x="2146300" y="4064000"/>
          <p14:tracePt t="23357" x="2146300" y="4054475"/>
          <p14:tracePt t="23363" x="2136775" y="4054475"/>
          <p14:tracePt t="23371" x="2136775" y="4044950"/>
          <p14:tracePt t="23378" x="2127250" y="4037013"/>
          <p14:tracePt t="23385" x="2109788" y="4027488"/>
          <p14:tracePt t="23392" x="2100263" y="4027488"/>
          <p14:tracePt t="23400" x="2090738" y="4027488"/>
          <p14:tracePt t="23407" x="2082800" y="4027488"/>
          <p14:tracePt t="23414" x="2073275" y="4008438"/>
          <p14:tracePt t="23422" x="2073275" y="4000500"/>
          <p14:tracePt t="23429" x="2063750" y="4000500"/>
          <p14:tracePt t="23436" x="2054225" y="4000500"/>
          <p14:tracePt t="23444" x="2046288" y="3990975"/>
          <p14:tracePt t="23451" x="2027238" y="3990975"/>
          <p14:tracePt t="23458" x="2017713" y="3990975"/>
          <p14:tracePt t="23480" x="2009775" y="3981450"/>
          <p14:tracePt t="23495" x="2000250" y="3981450"/>
          <p14:tracePt t="23502" x="1990725" y="3981450"/>
          <p14:tracePt t="23509" x="1990725" y="3971925"/>
          <p14:tracePt t="23524" x="1981200" y="3971925"/>
          <p14:tracePt t="23531" x="1981200" y="3963988"/>
          <p14:tracePt t="23539" x="1973263" y="3963988"/>
          <p14:tracePt t="23546" x="1963738" y="3963988"/>
          <p14:tracePt t="23560" x="1954213" y="3963988"/>
          <p14:tracePt t="23568" x="1944688" y="3963988"/>
          <p14:tracePt t="23575" x="1936750" y="3963988"/>
          <p14:tracePt t="23582" x="1927225" y="3963988"/>
          <p14:tracePt t="23590" x="1917700" y="3963988"/>
          <p14:tracePt t="23597" x="1908175" y="3963988"/>
          <p14:tracePt t="23606" x="1900238" y="3963988"/>
          <p14:tracePt t="23611" x="1890713" y="3963988"/>
          <p14:tracePt t="23619" x="1854200" y="3944938"/>
          <p14:tracePt t="23626" x="1827213" y="3944938"/>
          <p14:tracePt t="23633" x="1808163" y="3944938"/>
          <p14:tracePt t="23641" x="1771650" y="3944938"/>
          <p14:tracePt t="23648" x="1754188" y="3944938"/>
          <p14:tracePt t="23656" x="1735138" y="3944938"/>
          <p14:tracePt t="23663" x="1717675" y="3944938"/>
          <p14:tracePt t="23670" x="1698625" y="3944938"/>
          <p14:tracePt t="23677" x="1662113" y="3944938"/>
          <p14:tracePt t="23684" x="1644650" y="3944938"/>
          <p14:tracePt t="23692" x="1625600" y="3944938"/>
          <p14:tracePt t="23699" x="1606550" y="3944938"/>
          <p14:tracePt t="23707" x="1579563" y="3944938"/>
          <p14:tracePt t="23714" x="1543050" y="3944938"/>
          <p14:tracePt t="23723" x="1525588" y="3944938"/>
          <p14:tracePt t="23728" x="1506538" y="3935413"/>
          <p14:tracePt t="23736" x="1470025" y="3935413"/>
          <p14:tracePt t="23743" x="1452563" y="3917950"/>
          <p14:tracePt t="23750" x="1423988" y="3917950"/>
          <p14:tracePt t="23758" x="1379538" y="3908425"/>
          <p14:tracePt t="23765" x="1350963" y="3898900"/>
          <p14:tracePt t="23772" x="1287463" y="3889375"/>
          <p14:tracePt t="23780" x="1250950" y="3881438"/>
          <p14:tracePt t="23787" x="1177925" y="3881438"/>
          <p14:tracePt t="23794" x="1131888" y="3881438"/>
          <p14:tracePt t="23801" x="1104900" y="3871913"/>
          <p14:tracePt t="23809" x="1031875" y="3852863"/>
          <p14:tracePt t="23816" x="1004888" y="3852863"/>
          <p14:tracePt t="23824" x="985838" y="3852863"/>
          <p14:tracePt t="23831" x="941388" y="3844925"/>
          <p14:tracePt t="23839" x="922338" y="3835400"/>
          <p14:tracePt t="23845" x="895350" y="3816350"/>
          <p14:tracePt t="23853" x="876300" y="3808413"/>
          <p14:tracePt t="23860" x="858838" y="3808413"/>
          <p14:tracePt t="23867" x="812800" y="3798888"/>
          <p14:tracePt t="23875" x="793750" y="3789363"/>
          <p14:tracePt t="23889" x="776288" y="3789363"/>
          <p14:tracePt t="23896" x="766763" y="3789363"/>
          <p14:tracePt t="23904" x="749300" y="3789363"/>
          <p14:tracePt t="23911" x="739775" y="3789363"/>
          <p14:tracePt t="23918" x="730250" y="3789363"/>
          <p14:tracePt t="23933" x="720725" y="3789363"/>
          <p14:tracePt t="23940" x="712788" y="3789363"/>
          <p14:tracePt t="23969" x="703263" y="3789363"/>
          <p14:tracePt t="23999" x="703263" y="3798888"/>
          <p14:tracePt t="24006" x="693738" y="3816350"/>
          <p14:tracePt t="24013" x="693738" y="3825875"/>
          <p14:tracePt t="24021" x="693738" y="3835400"/>
          <p14:tracePt t="24028" x="693738" y="3844925"/>
          <p14:tracePt t="24035" x="693738" y="3852863"/>
          <p14:tracePt t="24050" x="693738" y="3862388"/>
          <p14:tracePt t="24057" x="693738" y="3871913"/>
          <p14:tracePt t="24065" x="693738" y="3881438"/>
          <p14:tracePt t="24094" x="703263" y="3881438"/>
          <p14:tracePt t="24101" x="712788" y="3898900"/>
          <p14:tracePt t="24108" x="720725" y="3898900"/>
          <p14:tracePt t="24116" x="720725" y="3908425"/>
          <p14:tracePt t="24124" x="730250" y="3908425"/>
          <p14:tracePt t="24130" x="739775" y="3908425"/>
          <p14:tracePt t="24141" x="739775" y="3917950"/>
          <p14:tracePt t="24145" x="766763" y="3917950"/>
          <p14:tracePt t="24152" x="776288" y="3917950"/>
          <p14:tracePt t="24159" x="785813" y="3917950"/>
          <p14:tracePt t="24166" x="793750" y="3917950"/>
          <p14:tracePt t="24174" x="803275" y="3917950"/>
          <p14:tracePt t="24181" x="812800" y="3917950"/>
          <p14:tracePt t="24189" x="839788" y="3917950"/>
          <p14:tracePt t="24196" x="849313" y="3917950"/>
          <p14:tracePt t="24203" x="858838" y="3917950"/>
          <p14:tracePt t="24218" x="868363" y="3917950"/>
          <p14:tracePt t="24232" x="876300" y="3917950"/>
          <p14:tracePt t="24255" x="885825" y="3917950"/>
          <p14:tracePt t="24298" x="895350" y="3917950"/>
          <p14:tracePt t="24313" x="904875" y="3917950"/>
          <p14:tracePt t="24327" x="904875" y="3889375"/>
          <p14:tracePt t="24342" x="904875" y="3881438"/>
          <p14:tracePt t="24349" x="904875" y="3871913"/>
          <p14:tracePt t="24357" x="904875" y="3862388"/>
          <p14:tracePt t="24372" x="904875" y="3852863"/>
          <p14:tracePt t="24393" x="895350" y="3852863"/>
          <p14:tracePt t="24415" x="885825" y="3844925"/>
          <p14:tracePt t="24919" x="895350" y="3844925"/>
          <p14:tracePt t="24926" x="904875" y="3844925"/>
          <p14:tracePt t="24933" x="904875" y="3852863"/>
          <p14:tracePt t="24941" x="922338" y="3871913"/>
          <p14:tracePt t="24948" x="941388" y="3881438"/>
          <p14:tracePt t="24956" x="949325" y="3889375"/>
          <p14:tracePt t="24963" x="968375" y="3898900"/>
          <p14:tracePt t="24970" x="977900" y="3917950"/>
          <p14:tracePt t="24977" x="985838" y="3927475"/>
          <p14:tracePt t="24984" x="995363" y="3935413"/>
          <p14:tracePt t="24992" x="995363" y="3944938"/>
          <p14:tracePt t="24999" x="1004888" y="3944938"/>
          <p14:tracePt t="25014" x="1004888" y="3954463"/>
          <p14:tracePt t="25023" x="1014413" y="3954463"/>
          <p14:tracePt t="25028" x="1022350" y="3954463"/>
          <p14:tracePt t="25036" x="1022350" y="3963988"/>
          <p14:tracePt t="25058" x="1031875" y="3971925"/>
          <p14:tracePt t="25087" x="1050925" y="3971925"/>
          <p14:tracePt t="25131" x="1050925" y="3981450"/>
          <p14:tracePt t="25153" x="1050925" y="4000500"/>
          <p14:tracePt t="25174" x="1041400" y="4000500"/>
          <p14:tracePt t="25438" x="1041400" y="3990975"/>
          <p14:tracePt t="25488" x="1041400" y="3981450"/>
          <p14:tracePt t="25525" x="1041400" y="3971925"/>
          <p14:tracePt t="25927" x="1050925" y="3963988"/>
          <p14:tracePt t="28344" x="1031875" y="3963988"/>
          <p14:tracePt t="28351" x="1004888" y="3963988"/>
          <p14:tracePt t="28359" x="985838" y="3963988"/>
          <p14:tracePt t="28366" x="949325" y="3963988"/>
          <p14:tracePt t="28374" x="922338" y="3963988"/>
          <p14:tracePt t="28380" x="849313" y="3971925"/>
          <p14:tracePt t="28388" x="812800" y="3981450"/>
          <p14:tracePt t="28395" x="757238" y="3990975"/>
          <p14:tracePt t="28402" x="684213" y="4017963"/>
          <p14:tracePt t="28410" x="647700" y="4027488"/>
          <p14:tracePt t="28417" x="566738" y="4037013"/>
          <p14:tracePt t="28425" x="474663" y="4054475"/>
          <p14:tracePt t="28432" x="411163" y="4081463"/>
          <p14:tracePt t="28439" x="384175" y="4090988"/>
          <p14:tracePt t="28446" x="311150" y="4100513"/>
          <p14:tracePt t="28453" x="282575" y="4110038"/>
          <p14:tracePt t="28461" x="238125" y="4117975"/>
          <p14:tracePt t="28468" x="209550" y="4117975"/>
          <p14:tracePt t="28475" x="182563" y="4117975"/>
          <p14:tracePt t="28483" x="173038" y="4127500"/>
          <p14:tracePt t="28491" x="146050" y="4127500"/>
          <p14:tracePt t="28497" x="136525" y="4127500"/>
          <p14:tracePt t="28506" x="128588" y="4127500"/>
          <p14:tracePt t="28512" x="119063" y="4127500"/>
          <p14:tracePt t="28519" x="109538" y="4127500"/>
          <p14:tracePt t="28541" x="109538" y="4117975"/>
          <p14:tracePt t="28556" x="109538" y="4110038"/>
          <p14:tracePt t="28563" x="109538" y="4100513"/>
          <p14:tracePt t="28571" x="109538" y="4081463"/>
          <p14:tracePt t="28578" x="109538" y="4073525"/>
          <p14:tracePt t="28592" x="109538" y="4054475"/>
          <p14:tracePt t="28600" x="119063" y="4044950"/>
          <p14:tracePt t="28607" x="128588" y="4044950"/>
          <p14:tracePt t="28614" x="136525" y="4027488"/>
          <p14:tracePt t="28623" x="146050" y="4017963"/>
          <p14:tracePt t="28629" x="165100" y="4000500"/>
          <p14:tracePt t="28636" x="182563" y="3981450"/>
          <p14:tracePt t="28643" x="192088" y="3971925"/>
          <p14:tracePt t="28651" x="201613" y="3954463"/>
          <p14:tracePt t="28658" x="228600" y="3927475"/>
          <p14:tracePt t="28665" x="238125" y="3927475"/>
          <p14:tracePt t="28673" x="255588" y="3917950"/>
          <p14:tracePt t="28680" x="265113" y="3917950"/>
          <p14:tracePt t="28687" x="274638" y="3908425"/>
          <p14:tracePt t="28724" x="282575" y="3908425"/>
          <p14:tracePt t="28782" x="282575" y="3917950"/>
          <p14:tracePt t="28797" x="274638" y="3927475"/>
          <p14:tracePt t="28811" x="265113" y="3935413"/>
          <p14:tracePt t="28819" x="246063" y="3944938"/>
          <p14:tracePt t="28826" x="238125" y="3954463"/>
          <p14:tracePt t="28833" x="228600" y="3954463"/>
          <p14:tracePt t="28841" x="219075" y="3954463"/>
          <p14:tracePt t="28848" x="209550" y="3963988"/>
          <p14:tracePt t="28862" x="209550" y="3971925"/>
          <p14:tracePt t="28870" x="201613" y="3981450"/>
          <p14:tracePt t="28884" x="192088" y="3981450"/>
          <p14:tracePt t="28892" x="192088" y="3990975"/>
          <p14:tracePt t="28906" x="182563" y="3990975"/>
          <p14:tracePt t="28914" x="182563" y="4000500"/>
          <p14:tracePt t="28923" x="165100" y="4008438"/>
          <p14:tracePt t="28928" x="165100" y="4017963"/>
          <p14:tracePt t="28943" x="165100" y="4027488"/>
          <p14:tracePt t="28965" x="165100" y="4037013"/>
          <p14:tracePt t="28987" x="173038" y="4044950"/>
          <p14:tracePt t="28994" x="182563" y="4044950"/>
          <p14:tracePt t="29001" x="192088" y="4044950"/>
          <p14:tracePt t="29009" x="201613" y="4044950"/>
          <p14:tracePt t="29016" x="209550" y="4044950"/>
          <p14:tracePt t="29024" x="209550" y="4054475"/>
          <p14:tracePt t="29030" x="219075" y="4073525"/>
          <p14:tracePt t="29038" x="228600" y="4073525"/>
          <p14:tracePt t="29045" x="238125" y="4081463"/>
          <p14:tracePt t="29052" x="255588" y="4090988"/>
          <p14:tracePt t="29060" x="265113" y="4090988"/>
          <p14:tracePt t="29067" x="282575" y="4090988"/>
          <p14:tracePt t="29081" x="311150" y="4100513"/>
          <p14:tracePt t="29089" x="328613" y="4110038"/>
          <p14:tracePt t="29096" x="328613" y="4117975"/>
          <p14:tracePt t="29111" x="392113" y="4117975"/>
          <p14:tracePt t="29125" x="447675" y="4127500"/>
          <p14:tracePt t="29142" x="511175" y="4127500"/>
          <p14:tracePt t="29147" x="530225" y="4137025"/>
          <p14:tracePt t="29154" x="566738" y="4137025"/>
          <p14:tracePt t="29162" x="593725" y="4146550"/>
          <p14:tracePt t="29169" x="611188" y="4146550"/>
          <p14:tracePt t="29176" x="647700" y="4173538"/>
          <p14:tracePt t="29184" x="684213" y="4173538"/>
          <p14:tracePt t="29191" x="703263" y="4183063"/>
          <p14:tracePt t="29198" x="720725" y="4183063"/>
          <p14:tracePt t="29206" x="766763" y="4183063"/>
          <p14:tracePt t="29213" x="785813" y="4183063"/>
          <p14:tracePt t="29220" x="793750" y="4183063"/>
          <p14:tracePt t="29228" x="803275" y="4183063"/>
          <p14:tracePt t="29235" x="812800" y="4183063"/>
          <p14:tracePt t="29242" x="822325" y="4183063"/>
          <p14:tracePt t="29249" x="831850" y="4183063"/>
          <p14:tracePt t="29279" x="831850" y="4191000"/>
          <p14:tracePt t="29855" x="868363" y="4191000"/>
          <p14:tracePt t="29863" x="968375" y="4154488"/>
          <p14:tracePt t="29870" x="1077913" y="4137025"/>
          <p14:tracePt t="29877" x="1204913" y="4127500"/>
          <p14:tracePt t="29885" x="1296988" y="4110038"/>
          <p14:tracePt t="29892" x="1433513" y="4064000"/>
          <p14:tracePt t="29899" x="1489075" y="4064000"/>
          <p14:tracePt t="29907" x="1579563" y="4054475"/>
          <p14:tracePt t="29914" x="1671638" y="4054475"/>
          <p14:tracePt t="29923" x="1735138" y="4044950"/>
          <p14:tracePt t="29929" x="1827213" y="4044950"/>
          <p14:tracePt t="29936" x="1871663" y="4044950"/>
          <p14:tracePt t="29943" x="1936750" y="4044950"/>
          <p14:tracePt t="29950" x="1963738" y="4044950"/>
          <p14:tracePt t="29958" x="2017713" y="4044950"/>
          <p14:tracePt t="29965" x="2036763" y="4044950"/>
          <p14:tracePt t="29973" x="2054225" y="4044950"/>
          <p14:tracePt t="29980" x="2063750" y="4044950"/>
          <p14:tracePt t="29987" x="2082800" y="4054475"/>
          <p14:tracePt t="30009" x="2082800" y="4064000"/>
          <p14:tracePt t="30031" x="2082800" y="4073525"/>
          <p14:tracePt t="30039" x="2082800" y="4081463"/>
          <p14:tracePt t="30053" x="2082800" y="4090988"/>
          <p14:tracePt t="30060" x="2082800" y="4100513"/>
          <p14:tracePt t="30075" x="2082800" y="4110038"/>
          <p14:tracePt t="30090" x="2082800" y="4117975"/>
          <p14:tracePt t="30142" x="2082800" y="4127500"/>
          <p14:tracePt t="30206" x="2100263" y="4127500"/>
          <p14:tracePt t="30213" x="2109788" y="4127500"/>
          <p14:tracePt t="30243" x="2119313" y="4127500"/>
          <p14:tracePt t="30301" x="2127250" y="4117975"/>
          <p14:tracePt t="30315" x="2136775" y="4117975"/>
          <p14:tracePt t="30337" x="2146300" y="4110038"/>
          <p14:tracePt t="30345" x="2155825" y="4110038"/>
          <p14:tracePt t="30367" x="2163763" y="4110038"/>
          <p14:tracePt t="30374" x="2182813" y="4100513"/>
          <p14:tracePt t="30389" x="2192338" y="4100513"/>
          <p14:tracePt t="30396" x="2200275" y="4100513"/>
          <p14:tracePt t="30410" x="2209800" y="4100513"/>
          <p14:tracePt t="30418" x="2219325" y="4090988"/>
          <p14:tracePt t="30432" x="2228850" y="4090988"/>
          <p14:tracePt t="30513" x="2228850" y="4100513"/>
          <p14:tracePt t="30535" x="2228850" y="4110038"/>
          <p14:tracePt t="30549" x="2219325" y="4110038"/>
          <p14:tracePt t="30557" x="2209800" y="4110038"/>
          <p14:tracePt t="30571" x="2200275" y="4117975"/>
          <p14:tracePt t="30578" x="2192338" y="4117975"/>
          <p14:tracePt t="30600" x="2192338" y="4127500"/>
          <p14:tracePt t="30688" x="2192338" y="4117975"/>
          <p14:tracePt t="30703" x="2200275" y="4110038"/>
          <p14:tracePt t="30797" x="2192338" y="4110038"/>
          <p14:tracePt t="31506" x="2182813" y="4110038"/>
          <p14:tracePt t="31513" x="2173288" y="4110038"/>
          <p14:tracePt t="31520" x="2163763" y="4110038"/>
          <p14:tracePt t="31528" x="2155825" y="4110038"/>
          <p14:tracePt t="31535" x="2146300" y="4110038"/>
          <p14:tracePt t="31557" x="2136775" y="4110038"/>
          <p14:tracePt t="31579" x="2127250" y="4110038"/>
          <p14:tracePt t="31608" x="2109788" y="4110038"/>
          <p14:tracePt t="31622" x="2100263" y="4110038"/>
          <p14:tracePt t="31645" x="2090738" y="4110038"/>
          <p14:tracePt t="31689" x="2082800" y="4110038"/>
          <p14:tracePt t="31696" x="2073275" y="4110038"/>
          <p14:tracePt t="31717" x="2063750" y="4110038"/>
          <p14:tracePt t="31725" x="2054225" y="4110038"/>
          <p14:tracePt t="31739" x="2046288" y="4110038"/>
          <p14:tracePt t="31747" x="2027238" y="4110038"/>
          <p14:tracePt t="31761" x="2017713" y="4110038"/>
          <p14:tracePt t="31769" x="2009775" y="4110038"/>
          <p14:tracePt t="31783" x="2000250" y="4110038"/>
          <p14:tracePt t="31791" x="1990725" y="4100513"/>
          <p14:tracePt t="31798" x="1981200" y="4100513"/>
          <p14:tracePt t="31806" x="1973263" y="4100513"/>
          <p14:tracePt t="31827" x="1954213" y="4100513"/>
          <p14:tracePt t="31834" x="1944688" y="4100513"/>
          <p14:tracePt t="31842" x="1936750" y="4100513"/>
          <p14:tracePt t="31849" x="1908175" y="4100513"/>
          <p14:tracePt t="31857" x="1881188" y="4090988"/>
          <p14:tracePt t="31863" x="1835150" y="4073525"/>
          <p14:tracePt t="31871" x="1808163" y="4073525"/>
          <p14:tracePt t="31878" x="1744663" y="4073525"/>
          <p14:tracePt t="31886" x="1708150" y="4073525"/>
          <p14:tracePt t="31893" x="1681163" y="4073525"/>
          <p14:tracePt t="31900" x="1616075" y="4073525"/>
          <p14:tracePt t="31908" x="1579563" y="4073525"/>
          <p14:tracePt t="31915" x="1497013" y="4073525"/>
          <p14:tracePt t="31923" x="1470025" y="4073525"/>
          <p14:tracePt t="31929" x="1370013" y="4073525"/>
          <p14:tracePt t="31937" x="1343025" y="4073525"/>
          <p14:tracePt t="31944" x="1296988" y="4073525"/>
          <p14:tracePt t="31951" x="1241425" y="4073525"/>
          <p14:tracePt t="31958" x="1214438" y="4073525"/>
          <p14:tracePt t="31966" x="1177925" y="4073525"/>
          <p14:tracePt t="31973" x="1123950" y="4064000"/>
          <p14:tracePt t="31980" x="1077913" y="4064000"/>
          <p14:tracePt t="31988" x="1004888" y="4044950"/>
          <p14:tracePt t="31995" x="968375" y="4027488"/>
          <p14:tracePt t="32002" x="904875" y="4008438"/>
          <p14:tracePt t="32010" x="822325" y="3990975"/>
          <p14:tracePt t="32017" x="793750" y="3990975"/>
          <p14:tracePt t="32025" x="766763" y="3990975"/>
          <p14:tracePt t="32031" x="720725" y="3981450"/>
          <p14:tracePt t="32040" x="703263" y="3971925"/>
          <p14:tracePt t="32046" x="693738" y="3971925"/>
          <p14:tracePt t="32061" x="676275" y="3963988"/>
          <p14:tracePt t="32068" x="639763" y="3954463"/>
          <p14:tracePt t="32075" x="639763" y="3944938"/>
          <p14:tracePt t="32083" x="630238" y="3935413"/>
          <p14:tracePt t="32090" x="620713" y="3935413"/>
          <p14:tracePt t="32097" x="611188" y="3935413"/>
          <p14:tracePt t="32104" x="603250" y="3935413"/>
          <p14:tracePt t="32112" x="593725" y="3917950"/>
          <p14:tracePt t="32119" x="584200" y="3908425"/>
          <p14:tracePt t="32126" x="574675" y="3908425"/>
          <p14:tracePt t="32134" x="566738" y="3908425"/>
          <p14:tracePt t="32142" x="547688" y="3898900"/>
          <p14:tracePt t="32148" x="511175" y="3898900"/>
          <p14:tracePt t="32156" x="501650" y="3898900"/>
          <p14:tracePt t="32163" x="465138" y="3898900"/>
          <p14:tracePt t="32170" x="447675" y="3898900"/>
          <p14:tracePt t="32178" x="420688" y="3898900"/>
          <p14:tracePt t="32185" x="401638" y="3898900"/>
          <p14:tracePt t="32193" x="365125" y="3898900"/>
          <p14:tracePt t="32200" x="328613" y="3898900"/>
          <p14:tracePt t="32207" x="301625" y="3908425"/>
          <p14:tracePt t="32214" x="255588" y="3927475"/>
          <p14:tracePt t="32221" x="228600" y="3935413"/>
          <p14:tracePt t="32228" x="201613" y="3935413"/>
          <p14:tracePt t="32236" x="155575" y="3954463"/>
          <p14:tracePt t="32243" x="128588" y="3963988"/>
          <p14:tracePt t="32251" x="100013" y="3971925"/>
          <p14:tracePt t="32258" x="73025" y="3971925"/>
          <p14:tracePt t="32265" x="63500" y="3971925"/>
          <p14:tracePt t="32274" x="46038" y="3971925"/>
          <p14:tracePt t="32280" x="36513" y="3981450"/>
          <p14:tracePt t="32287" x="26988" y="3981450"/>
          <p14:tracePt t="32294" x="19050" y="3981450"/>
          <p14:tracePt t="32302" x="9525" y="3981450"/>
          <p14:tracePt t="33237" x="55563" y="3963988"/>
          <p14:tracePt t="33244" x="73025" y="3963988"/>
          <p14:tracePt t="33251" x="82550" y="3963988"/>
          <p14:tracePt t="33258" x="92075" y="3963988"/>
          <p14:tracePt t="33266" x="100013" y="3963988"/>
          <p14:tracePt t="33310" x="109538" y="3963988"/>
          <p14:tracePt t="33317" x="128588" y="3963988"/>
          <p14:tracePt t="33331" x="146050" y="3963988"/>
          <p14:tracePt t="33346" x="165100" y="3963988"/>
          <p14:tracePt t="33353" x="173038" y="3963988"/>
          <p14:tracePt t="33361" x="192088" y="3963988"/>
          <p14:tracePt t="33368" x="192088" y="3954463"/>
          <p14:tracePt t="33375" x="219075" y="3954463"/>
          <p14:tracePt t="33383" x="228600" y="3944938"/>
          <p14:tracePt t="33390" x="246063" y="3935413"/>
          <p14:tracePt t="33397" x="255588" y="3927475"/>
          <p14:tracePt t="33404" x="265113" y="3908425"/>
          <p14:tracePt t="33470" x="255588" y="3908425"/>
          <p14:tracePt t="33477" x="246063" y="3908425"/>
          <p14:tracePt t="33485" x="238125" y="3917950"/>
          <p14:tracePt t="33492" x="228600" y="3927475"/>
          <p14:tracePt t="33499" x="228600" y="3935413"/>
          <p14:tracePt t="33507" x="209550" y="3935413"/>
          <p14:tracePt t="33514" x="201613" y="3935413"/>
          <p14:tracePt t="33521" x="192088" y="3935413"/>
          <p14:tracePt t="33529" x="182563" y="3935413"/>
          <p14:tracePt t="33536" x="173038" y="3935413"/>
          <p14:tracePt t="33551" x="165100" y="3935413"/>
          <p14:tracePt t="33565" x="155575" y="3935413"/>
          <p14:tracePt t="33574" x="146050" y="3935413"/>
          <p14:tracePt t="33667" x="155575" y="3935413"/>
          <p14:tracePt t="39292" x="301625" y="3935413"/>
          <p14:tracePt t="39299" x="392113" y="3954463"/>
          <p14:tracePt t="39306" x="593725" y="3954463"/>
          <p14:tracePt t="39314" x="684213" y="3954463"/>
          <p14:tracePt t="39321" x="941388" y="3954463"/>
          <p14:tracePt t="39329" x="1104900" y="3971925"/>
          <p14:tracePt t="39335" x="1233488" y="3971925"/>
          <p14:tracePt t="39343" x="1360488" y="3971925"/>
          <p14:tracePt t="39350" x="1525588" y="3981450"/>
          <p14:tracePt t="39358" x="1689100" y="3981450"/>
          <p14:tracePt t="39365" x="1781175" y="4000500"/>
          <p14:tracePt t="39372" x="1854200" y="4008438"/>
          <p14:tracePt t="39379" x="1927225" y="4008438"/>
          <p14:tracePt t="39387" x="2027238" y="4037013"/>
          <p14:tracePt t="39394" x="2082800" y="4044950"/>
          <p14:tracePt t="39402" x="2163763" y="4073525"/>
          <p14:tracePt t="39409" x="2246313" y="4100513"/>
          <p14:tracePt t="39416" x="2319338" y="4117975"/>
          <p14:tracePt t="39423" x="2365375" y="4127500"/>
          <p14:tracePt t="39431" x="2401888" y="4137025"/>
          <p14:tracePt t="39438" x="2438400" y="4146550"/>
          <p14:tracePt t="39445" x="2465388" y="4146550"/>
          <p14:tracePt t="39453" x="2493963" y="4146550"/>
          <p14:tracePt t="39459" x="2520950" y="4146550"/>
          <p14:tracePt t="39467" x="2538413" y="4146550"/>
          <p14:tracePt t="39474" x="2557463" y="4146550"/>
          <p14:tracePt t="39481" x="2584450" y="4146550"/>
          <p14:tracePt t="39489" x="2620963" y="4146550"/>
          <p14:tracePt t="39496" x="2640013" y="4146550"/>
          <p14:tracePt t="39503" x="2657475" y="4137025"/>
          <p14:tracePt t="39518" x="2676525" y="4137025"/>
          <p14:tracePt t="39526" x="2684463" y="4137025"/>
          <p14:tracePt t="39533" x="2693988" y="4137025"/>
          <p14:tracePt t="39548" x="2703513" y="4127500"/>
          <p14:tracePt t="39576" x="2703513" y="4117975"/>
          <p14:tracePt t="39606" x="2703513" y="4110038"/>
          <p14:tracePt t="39613" x="2703513" y="4100513"/>
          <p14:tracePt t="39620" x="2693988" y="4090988"/>
          <p14:tracePt t="39628" x="2684463" y="4081463"/>
          <p14:tracePt t="39635" x="2667000" y="4081463"/>
          <p14:tracePt t="39643" x="2647950" y="4073525"/>
          <p14:tracePt t="39650" x="2630488" y="4064000"/>
          <p14:tracePt t="39657" x="2620963" y="4064000"/>
          <p14:tracePt t="39671" x="2603500" y="4054475"/>
          <p14:tracePt t="39679" x="2584450" y="4054475"/>
          <p14:tracePt t="39686" x="2557463" y="4054475"/>
          <p14:tracePt t="39694" x="2538413" y="4054475"/>
          <p14:tracePt t="39700" x="2501900" y="4054475"/>
          <p14:tracePt t="39708" x="2493963" y="4054475"/>
          <p14:tracePt t="39716" x="2428875" y="4037013"/>
          <p14:tracePt t="39724" x="2401888" y="4037013"/>
          <p14:tracePt t="39730" x="2365375" y="4037013"/>
          <p14:tracePt t="39737" x="2346325" y="4037013"/>
          <p14:tracePt t="39744" x="2328863" y="4037013"/>
          <p14:tracePt t="39752" x="2319338" y="4037013"/>
          <p14:tracePt t="39759" x="2309813" y="4037013"/>
          <p14:tracePt t="39767" x="2246313" y="4027488"/>
          <p14:tracePt t="39774" x="2219325" y="4017963"/>
          <p14:tracePt t="39781" x="2182813" y="4017963"/>
          <p14:tracePt t="39788" x="2146300" y="4008438"/>
          <p14:tracePt t="39795" x="2119313" y="4000500"/>
          <p14:tracePt t="39803" x="2046288" y="3990975"/>
          <p14:tracePt t="39810" x="1990725" y="3971925"/>
          <p14:tracePt t="39818" x="1890713" y="3963988"/>
          <p14:tracePt t="39825" x="1798638" y="3963988"/>
          <p14:tracePt t="39832" x="1744663" y="3954463"/>
          <p14:tracePt t="39840" x="1662113" y="3935413"/>
          <p14:tracePt t="39847" x="1589088" y="3935413"/>
          <p14:tracePt t="39854" x="1516063" y="3927475"/>
          <p14:tracePt t="39861" x="1489075" y="3927475"/>
          <p14:tracePt t="39868" x="1416050" y="3927475"/>
          <p14:tracePt t="39876" x="1387475" y="3917950"/>
          <p14:tracePt t="39883" x="1306513" y="3917950"/>
          <p14:tracePt t="39890" x="1241425" y="3917950"/>
          <p14:tracePt t="39898" x="1204913" y="3917950"/>
          <p14:tracePt t="39905" x="1150938" y="3917950"/>
          <p14:tracePt t="39912" x="1104900" y="3917950"/>
          <p14:tracePt t="39920" x="1077913" y="3917950"/>
          <p14:tracePt t="39927" x="1058863" y="3917950"/>
          <p14:tracePt t="39935" x="1031875" y="3917950"/>
          <p14:tracePt t="39942" x="1014413" y="3917950"/>
          <p14:tracePt t="39949" x="1004888" y="3917950"/>
          <p14:tracePt t="39957" x="985838" y="3917950"/>
          <p14:tracePt t="39971" x="977900" y="3917950"/>
          <p14:tracePt t="39978" x="968375" y="3917950"/>
          <p14:tracePt t="39985" x="958850" y="3927475"/>
          <p14:tracePt t="39992" x="949325" y="3927475"/>
          <p14:tracePt t="40000" x="931863" y="3935413"/>
          <p14:tracePt t="40007" x="922338" y="3944938"/>
          <p14:tracePt t="40015" x="912813" y="3954463"/>
          <p14:tracePt t="40022" x="904875" y="3954463"/>
          <p14:tracePt t="40029" x="885825" y="3963988"/>
          <p14:tracePt t="40036" x="876300" y="3971925"/>
          <p14:tracePt t="40044" x="849313" y="3981450"/>
          <p14:tracePt t="40051" x="839788" y="3990975"/>
          <p14:tracePt t="40058" x="822325" y="4000500"/>
          <p14:tracePt t="40066" x="803275" y="4008438"/>
          <p14:tracePt t="40074" x="785813" y="4017963"/>
          <p14:tracePt t="40081" x="757238" y="4027488"/>
          <p14:tracePt t="40088" x="749300" y="4037013"/>
          <p14:tracePt t="40095" x="730250" y="4037013"/>
          <p14:tracePt t="40102" x="720725" y="4037013"/>
          <p14:tracePt t="40117" x="712788" y="4054475"/>
          <p14:tracePt t="40125" x="703263" y="4064000"/>
          <p14:tracePt t="40132" x="693738" y="4064000"/>
          <p14:tracePt t="40142" x="684213" y="4064000"/>
          <p14:tracePt t="40146" x="666750" y="4064000"/>
          <p14:tracePt t="40153" x="657225" y="4073525"/>
          <p14:tracePt t="40161" x="647700" y="4073525"/>
          <p14:tracePt t="40168" x="639763" y="4073525"/>
          <p14:tracePt t="40175" x="611188" y="4073525"/>
          <p14:tracePt t="40183" x="593725" y="4073525"/>
          <p14:tracePt t="40191" x="584200" y="4073525"/>
          <p14:tracePt t="40197" x="574675" y="4073525"/>
          <p14:tracePt t="40205" x="566738" y="4073525"/>
          <p14:tracePt t="40220" x="557213" y="4073525"/>
          <p14:tracePt t="40226" x="547688" y="4073525"/>
          <p14:tracePt t="40233" x="538163" y="4073525"/>
          <p14:tracePt t="40249" x="520700" y="4073525"/>
          <p14:tracePt t="40257" x="511175" y="4073525"/>
          <p14:tracePt t="40263" x="501650" y="4064000"/>
          <p14:tracePt t="40278" x="493713" y="4044950"/>
          <p14:tracePt t="40292" x="484188" y="4044950"/>
          <p14:tracePt t="40299" x="474663" y="4037013"/>
          <p14:tracePt t="40307" x="465138" y="4037013"/>
          <p14:tracePt t="40314" x="457200" y="4027488"/>
          <p14:tracePt t="40321" x="438150" y="4017963"/>
          <p14:tracePt t="40329" x="428625" y="4008438"/>
          <p14:tracePt t="40336" x="428625" y="4000500"/>
          <p14:tracePt t="40343" x="420688" y="4000500"/>
          <p14:tracePt t="40350" x="411163" y="4000500"/>
          <p14:tracePt t="40358" x="392113" y="3990975"/>
          <p14:tracePt t="40365" x="384175" y="3990975"/>
          <p14:tracePt t="40374" x="374650" y="3990975"/>
          <p14:tracePt t="40380" x="355600" y="3990975"/>
          <p14:tracePt t="40394" x="347663" y="3990975"/>
          <p14:tracePt t="40401" x="328613" y="3981450"/>
          <p14:tracePt t="40409" x="319088" y="3981450"/>
          <p14:tracePt t="40416" x="311150" y="3981450"/>
          <p14:tracePt t="40425" x="301625" y="3981450"/>
          <p14:tracePt t="40431" x="292100" y="3981450"/>
          <p14:tracePt t="40438" x="282575" y="3981450"/>
          <p14:tracePt t="40445" x="274638" y="3981450"/>
          <p14:tracePt t="40453" x="255588" y="3981450"/>
          <p14:tracePt t="40461" x="246063" y="3981450"/>
          <p14:tracePt t="40468" x="238125" y="3981450"/>
          <p14:tracePt t="40475" x="228600" y="3981450"/>
          <p14:tracePt t="40491" x="219075" y="3981450"/>
          <p14:tracePt t="48122" x="209550" y="3971925"/>
          <p14:tracePt t="48129" x="209550" y="3954463"/>
          <p14:tracePt t="48142" x="201613" y="3954463"/>
          <p14:tracePt t="48144" x="201613" y="3935413"/>
          <p14:tracePt t="48151" x="201613" y="3917950"/>
          <p14:tracePt t="48158" x="201613" y="3889375"/>
          <p14:tracePt t="48166" x="201613" y="3871913"/>
          <p14:tracePt t="48173" x="201613" y="3852863"/>
          <p14:tracePt t="48188" x="201613" y="3835400"/>
          <p14:tracePt t="48195" x="201613" y="3825875"/>
          <p14:tracePt t="48202" x="201613" y="3816350"/>
          <p14:tracePt t="48210" x="219075" y="3789363"/>
          <p14:tracePt t="48217" x="238125" y="3771900"/>
          <p14:tracePt t="48224" x="265113" y="3752850"/>
          <p14:tracePt t="48231" x="282575" y="3743325"/>
          <p14:tracePt t="48238" x="301625" y="3735388"/>
          <p14:tracePt t="48254" x="311150" y="3735388"/>
          <p14:tracePt t="48291" x="311150" y="3743325"/>
          <p14:tracePt t="48326" x="301625" y="3752850"/>
          <p14:tracePt t="48334" x="292100" y="3752850"/>
          <p14:tracePt t="48349" x="282575" y="3762375"/>
          <p14:tracePt t="48355" x="274638" y="3762375"/>
          <p14:tracePt t="48363" x="265113" y="3762375"/>
          <p14:tracePt t="48400" x="265113" y="3752850"/>
          <p14:tracePt t="48414" x="265113" y="3735388"/>
          <p14:tracePt t="48421" x="274638" y="3716338"/>
          <p14:tracePt t="48429" x="292100" y="3670300"/>
          <p14:tracePt t="48436" x="319088" y="3625850"/>
          <p14:tracePt t="48443" x="347663" y="3543300"/>
          <p14:tracePt t="48450" x="428625" y="3297238"/>
          <p14:tracePt t="48458" x="493713" y="3168650"/>
          <p14:tracePt t="48465" x="593725" y="2940050"/>
          <p14:tracePt t="48472" x="776288" y="2547938"/>
          <p14:tracePt t="48479" x="949325" y="2265363"/>
          <p14:tracePt t="48487" x="1022350" y="2127250"/>
          <p14:tracePt t="48494" x="1277938" y="1825625"/>
          <p14:tracePt t="48502" x="1350963" y="1744663"/>
          <p14:tracePt t="48510" x="1525588" y="1552575"/>
          <p14:tracePt t="48517" x="1606550" y="1497013"/>
          <p14:tracePt t="48524" x="1717675" y="1443038"/>
          <p14:tracePt t="48531" x="1798638" y="1416050"/>
          <p14:tracePt t="48538" x="1900238" y="1370013"/>
          <p14:tracePt t="48546" x="1954213" y="1360488"/>
          <p14:tracePt t="48553" x="2009775" y="1360488"/>
          <p14:tracePt t="48560" x="2046288" y="1360488"/>
          <p14:tracePt t="48567" x="2082800" y="1360488"/>
          <p14:tracePt t="48575" x="2109788" y="1360488"/>
          <p14:tracePt t="48582" x="2146300" y="1360488"/>
          <p14:tracePt t="48590" x="2173288" y="1360488"/>
          <p14:tracePt t="48597" x="2200275" y="1360488"/>
          <p14:tracePt t="48604" x="2219325" y="1370013"/>
          <p14:tracePt t="48612" x="2236788" y="1387475"/>
          <p14:tracePt t="48619" x="2246313" y="1397000"/>
          <p14:tracePt t="48626" x="2255838" y="1406525"/>
          <p14:tracePt t="48633" x="2265363" y="1416050"/>
          <p14:tracePt t="48641" x="2273300" y="1423988"/>
          <p14:tracePt t="48647" x="2292350" y="1443038"/>
          <p14:tracePt t="48655" x="2309813" y="1452563"/>
          <p14:tracePt t="48663" x="2328863" y="1479550"/>
          <p14:tracePt t="48670" x="2355850" y="1489075"/>
          <p14:tracePt t="48677" x="2401888" y="1497013"/>
          <p14:tracePt t="48684" x="2447925" y="1525588"/>
          <p14:tracePt t="48692" x="2474913" y="1533525"/>
          <p14:tracePt t="48698" x="2530475" y="1543050"/>
          <p14:tracePt t="48706" x="2557463" y="1543050"/>
          <p14:tracePt t="48713" x="2603500" y="1552575"/>
          <p14:tracePt t="48721" x="2620963" y="1552575"/>
          <p14:tracePt t="48728" x="2640013" y="1562100"/>
          <p14:tracePt t="48735" x="2657475" y="1562100"/>
          <p14:tracePt t="48743" x="2667000" y="1579563"/>
          <p14:tracePt t="50517" x="2713038" y="1570038"/>
          <p14:tracePt t="50525" x="2730500" y="1562100"/>
          <p14:tracePt t="50532" x="2767013" y="1552575"/>
          <p14:tracePt t="50540" x="2786063" y="1552575"/>
          <p14:tracePt t="50547" x="2813050" y="1543050"/>
          <p14:tracePt t="50554" x="2830513" y="1543050"/>
          <p14:tracePt t="50561" x="2867025" y="1543050"/>
          <p14:tracePt t="50568" x="2876550" y="1543050"/>
          <p14:tracePt t="50576" x="2895600" y="1543050"/>
          <p14:tracePt t="50583" x="2913063" y="1543050"/>
          <p14:tracePt t="50591" x="2932113" y="1543050"/>
          <p14:tracePt t="50597" x="2959100" y="1543050"/>
          <p14:tracePt t="50606" x="2976563" y="1543050"/>
          <p14:tracePt t="50613" x="2995613" y="1543050"/>
          <p14:tracePt t="50620" x="3005138" y="1543050"/>
          <p14:tracePt t="50627" x="3013075" y="1543050"/>
          <p14:tracePt t="50634" x="3041650" y="1543050"/>
          <p14:tracePt t="50642" x="3049588" y="1543050"/>
          <p14:tracePt t="50650" x="3059113" y="1543050"/>
          <p14:tracePt t="50671" x="3068638" y="1543050"/>
          <p14:tracePt t="50678" x="3078163" y="1543050"/>
          <p14:tracePt t="50715" x="3086100" y="1543050"/>
          <p14:tracePt t="50744" x="3086100" y="1552575"/>
          <p14:tracePt t="50758" x="3086100" y="1562100"/>
          <p14:tracePt t="50766" x="3086100" y="1570038"/>
          <p14:tracePt t="50773" x="3086100" y="1579563"/>
          <p14:tracePt t="50787" x="3086100" y="1589088"/>
          <p14:tracePt t="50795" x="3086100" y="1598613"/>
          <p14:tracePt t="50802" x="3086100" y="1606550"/>
          <p14:tracePt t="50831" x="3095625" y="1606550"/>
          <p14:tracePt t="50838" x="3095625" y="1616075"/>
          <p14:tracePt t="50853" x="3105150" y="1616075"/>
          <p14:tracePt t="50868" x="3114675" y="1616075"/>
          <p14:tracePt t="50883" x="3122613" y="1616075"/>
          <p14:tracePt t="50897" x="3132138" y="1616075"/>
          <p14:tracePt t="50905" x="3141663" y="1616075"/>
          <p14:tracePt t="50919" x="3151188" y="1616075"/>
          <p14:tracePt t="50933" x="3159125" y="1616075"/>
          <p14:tracePt t="50941" x="3168650" y="1616075"/>
          <p14:tracePt t="50978" x="3178175" y="1616075"/>
          <p14:tracePt t="52190" x="3178175" y="1625600"/>
          <p14:tracePt t="52234" x="3178175" y="1635125"/>
          <p14:tracePt t="52329" x="3178175" y="1643063"/>
          <p14:tracePt t="52336" x="3187700" y="1643063"/>
          <p14:tracePt t="52351" x="3214688" y="1652588"/>
          <p14:tracePt t="52358" x="3232150" y="1662113"/>
          <p14:tracePt t="52365" x="3251200" y="1671638"/>
          <p14:tracePt t="52373" x="3297238" y="1679575"/>
          <p14:tracePt t="52379" x="3324225" y="1689100"/>
          <p14:tracePt t="52387" x="3387725" y="1725613"/>
          <p14:tracePt t="52394" x="3424238" y="1735138"/>
          <p14:tracePt t="52402" x="3470275" y="1762125"/>
          <p14:tracePt t="52409" x="3533775" y="1771650"/>
          <p14:tracePt t="52416" x="3606800" y="1771650"/>
          <p14:tracePt t="52424" x="3735388" y="1798638"/>
          <p14:tracePt t="52431" x="3898900" y="1798638"/>
          <p14:tracePt t="52438" x="4037013" y="1862138"/>
          <p14:tracePt t="52446" x="4200525" y="1890713"/>
          <p14:tracePt t="52453" x="4365625" y="1917700"/>
          <p14:tracePt t="52460" x="4594225" y="1935163"/>
          <p14:tracePt t="52467" x="4803775" y="1963738"/>
          <p14:tracePt t="52474" x="4968875" y="2000250"/>
          <p14:tracePt t="52482" x="5195888" y="2017713"/>
          <p14:tracePt t="52490" x="5424488" y="2017713"/>
          <p14:tracePt t="52497" x="5643563" y="2017713"/>
          <p14:tracePt t="52504" x="5826125" y="2017713"/>
          <p14:tracePt t="52511" x="6110288" y="2009775"/>
          <p14:tracePt t="52519" x="6373813" y="2009775"/>
          <p14:tracePt t="52526" x="6575425" y="2009775"/>
          <p14:tracePt t="52533" x="6740525" y="2009775"/>
          <p14:tracePt t="52540" x="6931025" y="2009775"/>
          <p14:tracePt t="52547" x="7159625" y="2009775"/>
          <p14:tracePt t="52555" x="7288213" y="2009775"/>
          <p14:tracePt t="52562" x="7451725" y="2009775"/>
          <p14:tracePt t="52570" x="7616825" y="2027238"/>
          <p14:tracePt t="52577" x="7743825" y="2036763"/>
          <p14:tracePt t="52584" x="7816850" y="2054225"/>
          <p14:tracePt t="52592" x="7954963" y="2063750"/>
          <p14:tracePt t="52599" x="8008938" y="2063750"/>
          <p14:tracePt t="52606" x="8064500" y="2082800"/>
          <p14:tracePt t="52614" x="8137525" y="2082800"/>
          <p14:tracePt t="52621" x="8183563" y="2090738"/>
          <p14:tracePt t="52628" x="8210550" y="2090738"/>
          <p14:tracePt t="52635" x="8256588" y="2090738"/>
          <p14:tracePt t="52643" x="8274050" y="2090738"/>
          <p14:tracePt t="52650" x="8293100" y="2090738"/>
          <p14:tracePt t="53680" x="8293100" y="2100263"/>
          <p14:tracePt t="53687" x="8283575" y="2100263"/>
          <p14:tracePt t="53694" x="8274050" y="2100263"/>
          <p14:tracePt t="53702" x="8264525" y="2100263"/>
          <p14:tracePt t="53709" x="8256588" y="2100263"/>
          <p14:tracePt t="53716" x="8247063" y="2100263"/>
          <p14:tracePt t="53724" x="8237538" y="2109788"/>
          <p14:tracePt t="53730" x="8228013" y="2109788"/>
          <p14:tracePt t="53738" x="8220075" y="2109788"/>
          <p14:tracePt t="53745" x="8210550" y="2119313"/>
          <p14:tracePt t="53753" x="8201025" y="2119313"/>
          <p14:tracePt t="53760" x="8191500" y="2119313"/>
          <p14:tracePt t="53769" x="8174038" y="2119313"/>
          <p14:tracePt t="53775" x="8174038" y="2127250"/>
          <p14:tracePt t="53782" x="8147050" y="2127250"/>
          <p14:tracePt t="53789" x="8128000" y="2127250"/>
          <p14:tracePt t="53797" x="8108950" y="2136775"/>
          <p14:tracePt t="53804" x="8101013" y="2136775"/>
          <p14:tracePt t="53811" x="8072438" y="2146300"/>
          <p14:tracePt t="53818" x="8045450" y="2155825"/>
          <p14:tracePt t="53827" x="8008938" y="2182813"/>
          <p14:tracePt t="53834" x="7981950" y="2192338"/>
          <p14:tracePt t="53842" x="7962900" y="2200275"/>
          <p14:tracePt t="53847" x="7918450" y="2209800"/>
          <p14:tracePt t="53854" x="7889875" y="2219325"/>
          <p14:tracePt t="53862" x="7862888" y="2228850"/>
          <p14:tracePt t="53870" x="7816850" y="2236788"/>
          <p14:tracePt t="53877" x="7735888" y="2265363"/>
          <p14:tracePt t="53884" x="7699375" y="2273300"/>
          <p14:tracePt t="53892" x="7634288" y="2309813"/>
          <p14:tracePt t="53898" x="7589838" y="2328863"/>
          <p14:tracePt t="53906" x="7570788" y="2338388"/>
          <p14:tracePt t="53913" x="7553325" y="2346325"/>
          <p14:tracePt t="53921" x="7534275" y="2365375"/>
          <p14:tracePt t="53928" x="7524750" y="2374900"/>
          <p14:tracePt t="53935" x="7516813" y="2374900"/>
          <p14:tracePt t="53942" x="7497763" y="2374900"/>
          <p14:tracePt t="55534" x="7480300" y="2392363"/>
          <p14:tracePt t="55542" x="7470775" y="2411413"/>
          <p14:tracePt t="55549" x="7461250" y="2438400"/>
          <p14:tracePt t="55557" x="7443788" y="2484438"/>
          <p14:tracePt t="55563" x="7434263" y="2492375"/>
          <p14:tracePt t="55571" x="7424738" y="2501900"/>
          <p14:tracePt t="55578" x="7407275" y="2511425"/>
          <p14:tracePt t="55585" x="7397750" y="2511425"/>
          <p14:tracePt t="55594" x="7397750" y="2528888"/>
          <p14:tracePt t="55601" x="7397750" y="2538413"/>
          <p14:tracePt t="55608" x="7388225" y="2547938"/>
          <p14:tracePt t="55615" x="7388225" y="2565400"/>
          <p14:tracePt t="55623" x="7378700" y="2574925"/>
          <p14:tracePt t="55637" x="7370763" y="2584450"/>
          <p14:tracePt t="55644" x="7361238" y="2584450"/>
          <p14:tracePt t="55651" x="7361238" y="2593975"/>
          <p14:tracePt t="55659" x="7351713" y="2601913"/>
          <p14:tracePt t="55674" x="7342188" y="2601913"/>
          <p14:tracePt t="55718" x="7334250" y="2601913"/>
          <p14:tracePt t="55775" x="7324725" y="2601913"/>
          <p14:tracePt t="55797" x="7315200" y="2601913"/>
          <p14:tracePt t="55812" x="7305675" y="2601913"/>
          <p14:tracePt t="55827" x="7296150" y="2601913"/>
          <p14:tracePt t="55834" x="7288213" y="2601913"/>
          <p14:tracePt t="55841" x="7278688" y="2601913"/>
          <p14:tracePt t="55848" x="7278688" y="2611438"/>
          <p14:tracePt t="55856" x="7269163" y="2611438"/>
          <p14:tracePt t="55864" x="7251700" y="2611438"/>
          <p14:tracePt t="55871" x="7242175" y="2611438"/>
          <p14:tracePt t="55878" x="7232650" y="2611438"/>
          <p14:tracePt t="55886" x="7223125" y="2620963"/>
          <p14:tracePt t="55900" x="7215188" y="2620963"/>
          <p14:tracePt t="55909" x="7205663" y="2630488"/>
          <p14:tracePt t="55914" x="7196138" y="2630488"/>
          <p14:tracePt t="55922" x="7159625" y="2657475"/>
          <p14:tracePt t="55929" x="7123113" y="2667000"/>
          <p14:tracePt t="55936" x="7096125" y="2684463"/>
          <p14:tracePt t="55944" x="7013575" y="2711450"/>
          <p14:tracePt t="55951" x="6931025" y="2730500"/>
          <p14:tracePt t="55959" x="6867525" y="2776538"/>
          <p14:tracePt t="55966" x="6840538" y="2794000"/>
          <p14:tracePt t="55973" x="6767513" y="2830513"/>
          <p14:tracePt t="55980" x="6731000" y="2840038"/>
          <p14:tracePt t="55988" x="6694488" y="2857500"/>
          <p14:tracePt t="55995" x="6657975" y="2894013"/>
          <p14:tracePt t="56002" x="6638925" y="2903538"/>
          <p14:tracePt t="56009" x="6630988" y="2913063"/>
          <p14:tracePt t="56016" x="6621463" y="2922588"/>
          <p14:tracePt t="56024" x="6611938" y="2922588"/>
          <p14:tracePt t="56032" x="6602413" y="2930525"/>
          <p14:tracePt t="56039" x="6594475" y="2940050"/>
          <p14:tracePt t="56046" x="6584950" y="2949575"/>
          <p14:tracePt t="56053" x="6575425" y="2976563"/>
          <p14:tracePt t="56060" x="6565900" y="2986088"/>
          <p14:tracePt t="56068" x="6565900" y="2995613"/>
          <p14:tracePt t="56075" x="6557963" y="3005138"/>
          <p14:tracePt t="56089" x="6557963" y="3013075"/>
          <p14:tracePt t="56097" x="6548438" y="3022600"/>
          <p14:tracePt t="56104" x="6548438" y="3032125"/>
          <p14:tracePt t="56119" x="6548438" y="3049588"/>
          <p14:tracePt t="56199" x="6548438" y="3041650"/>
          <p14:tracePt t="56213" x="6557963" y="3032125"/>
          <p14:tracePt t="56221" x="6565900" y="3022600"/>
          <p14:tracePt t="56228" x="6575425" y="3013075"/>
          <p14:tracePt t="56236" x="6584950" y="3005138"/>
          <p14:tracePt t="56244" x="6611938" y="2995613"/>
          <p14:tracePt t="56250" x="6621463" y="2976563"/>
          <p14:tracePt t="56259" x="6630988" y="2949575"/>
          <p14:tracePt t="56272" x="6638925" y="2940050"/>
          <p14:tracePt t="56294" x="6638925" y="2930525"/>
          <p14:tracePt t="56316" x="6630988" y="2930525"/>
          <p14:tracePt t="56323" x="6621463" y="2930525"/>
          <p14:tracePt t="56330" x="6602413" y="2930525"/>
          <p14:tracePt t="56338" x="6594475" y="2930525"/>
          <p14:tracePt t="56345" x="6584950" y="2930525"/>
          <p14:tracePt t="56353" x="6575425" y="2930525"/>
          <p14:tracePt t="56360" x="6565900" y="2930525"/>
          <p14:tracePt t="56375" x="6483350" y="2976563"/>
          <p14:tracePt t="56389" x="6392863" y="3013075"/>
          <p14:tracePt t="56396" x="6292850" y="3049588"/>
          <p14:tracePt t="56404" x="6173788" y="3114675"/>
          <p14:tracePt t="56411" x="6100763" y="3141663"/>
          <p14:tracePt t="56418" x="6000750" y="3195638"/>
          <p14:tracePt t="56426" x="5881688" y="3287713"/>
          <p14:tracePt t="56433" x="5726113" y="3406775"/>
          <p14:tracePt t="56440" x="5616575" y="3516313"/>
          <p14:tracePt t="56448" x="5497513" y="3633788"/>
          <p14:tracePt t="56455" x="5424488" y="3735388"/>
          <p14:tracePt t="56462" x="5360988" y="3798888"/>
          <p14:tracePt t="56469" x="5314950" y="3898900"/>
          <p14:tracePt t="56477" x="5297488" y="3927475"/>
          <p14:tracePt t="56484" x="5268913" y="4017963"/>
          <p14:tracePt t="56492" x="5251450" y="4081463"/>
          <p14:tracePt t="56499" x="5251450" y="4117975"/>
          <p14:tracePt t="56506" x="5251450" y="4146550"/>
          <p14:tracePt t="56513" x="5260975" y="4237038"/>
          <p14:tracePt t="56520" x="5278438" y="4346575"/>
          <p14:tracePt t="56528" x="5305425" y="4529138"/>
          <p14:tracePt t="56535" x="5324475" y="4611688"/>
          <p14:tracePt t="56542" x="5351463" y="4757738"/>
          <p14:tracePt t="56549" x="5360988" y="4848225"/>
          <p14:tracePt t="56557" x="5407025" y="5003800"/>
          <p14:tracePt t="56564" x="5434013" y="5113338"/>
          <p14:tracePt t="56572" x="5480050" y="5259388"/>
          <p14:tracePt t="56578" x="5497513" y="5324475"/>
          <p14:tracePt t="56586" x="5516563" y="5405438"/>
          <p14:tracePt t="56594" x="5543550" y="5434013"/>
          <p14:tracePt t="56601" x="5561013" y="5461000"/>
          <p14:tracePt t="56609" x="5580063" y="5497513"/>
          <p14:tracePt t="56615" x="5597525" y="5514975"/>
          <p14:tracePt t="56622" x="5643563" y="5534025"/>
          <p14:tracePt t="56630" x="5662613" y="5551488"/>
          <p14:tracePt t="56638" x="5680075" y="5588000"/>
          <p14:tracePt t="56645" x="5716588" y="5607050"/>
          <p14:tracePt t="56652" x="5745163" y="5624513"/>
          <p14:tracePt t="56659" x="5762625" y="5661025"/>
          <p14:tracePt t="56666" x="5789613" y="5697538"/>
          <p14:tracePt t="56675" x="5808663" y="5734050"/>
          <p14:tracePt t="56681" x="5818188" y="5762625"/>
          <p14:tracePt t="56689" x="5862638" y="5807075"/>
          <p14:tracePt t="56696" x="5881688" y="5826125"/>
          <p14:tracePt t="56703" x="5891213" y="5843588"/>
          <p14:tracePt t="56710" x="5927725" y="5862638"/>
          <p14:tracePt t="56717" x="5954713" y="5889625"/>
          <p14:tracePt t="56725" x="5972175" y="5918200"/>
          <p14:tracePt t="56733" x="6018213" y="5935663"/>
          <p14:tracePt t="56739" x="6064250" y="5954713"/>
          <p14:tracePt t="56746" x="6127750" y="5991225"/>
          <p14:tracePt t="56754" x="6173788" y="6008688"/>
          <p14:tracePt t="56761" x="6227763" y="6035675"/>
          <p14:tracePt t="56769" x="6256338" y="6045200"/>
          <p14:tracePt t="56777" x="6283325" y="6054725"/>
          <p14:tracePt t="56783" x="6300788" y="6064250"/>
          <p14:tracePt t="56790" x="6310313" y="6064250"/>
          <p14:tracePt t="56798" x="6329363" y="6064250"/>
          <p14:tracePt t="56820" x="6337300" y="6064250"/>
          <p14:tracePt t="56828" x="6346825" y="6045200"/>
          <p14:tracePt t="56834" x="6356350" y="6027738"/>
          <p14:tracePt t="56842" x="6365875" y="6008688"/>
          <p14:tracePt t="56849" x="6383338" y="5991225"/>
          <p14:tracePt t="56857" x="6392863" y="5972175"/>
          <p14:tracePt t="56864" x="6402388" y="5954713"/>
          <p14:tracePt t="56871" x="6410325" y="5945188"/>
          <p14:tracePt t="56878" x="6419850" y="5918200"/>
          <p14:tracePt t="56886" x="6429375" y="5908675"/>
          <p14:tracePt t="56900" x="6438900" y="5899150"/>
          <p14:tracePt t="56907" x="6438900" y="5889625"/>
          <p14:tracePt t="56922" x="6438900" y="5872163"/>
          <p14:tracePt t="56929" x="6438900" y="5862638"/>
          <p14:tracePt t="56937" x="6438900" y="5843588"/>
          <p14:tracePt t="56944" x="6438900" y="5826125"/>
          <p14:tracePt t="56951" x="6438900" y="5816600"/>
          <p14:tracePt t="56959" x="6438900" y="5799138"/>
          <p14:tracePt t="56966" x="6438900" y="5762625"/>
          <p14:tracePt t="56973" x="6438900" y="5734050"/>
          <p14:tracePt t="56981" x="6438900" y="5707063"/>
          <p14:tracePt t="56987" x="6438900" y="5680075"/>
          <p14:tracePt t="56995" x="6438900" y="5634038"/>
          <p14:tracePt t="57003" x="6438900" y="5616575"/>
          <p14:tracePt t="57010" x="6438900" y="5607050"/>
          <p14:tracePt t="57031" x="6438900" y="5514975"/>
          <p14:tracePt t="57039" x="6438900" y="5497513"/>
          <p14:tracePt t="57046" x="6438900" y="5478463"/>
          <p14:tracePt t="57061" x="6438900" y="5424488"/>
          <p14:tracePt t="57068" x="6438900" y="5397500"/>
          <p14:tracePt t="57076" x="6438900" y="5378450"/>
          <p14:tracePt t="57082" x="6438900" y="5341938"/>
          <p14:tracePt t="57090" x="6438900" y="5314950"/>
          <p14:tracePt t="57097" x="6438900" y="5295900"/>
          <p14:tracePt t="57104" x="6429375" y="5259388"/>
          <p14:tracePt t="57112" x="6429375" y="5222875"/>
          <p14:tracePt t="57119" x="6419850" y="5205413"/>
          <p14:tracePt t="57127" x="6410325" y="5186363"/>
          <p14:tracePt t="57134" x="6410325" y="5168900"/>
          <p14:tracePt t="57142" x="6410325" y="5141913"/>
          <p14:tracePt t="57148" x="6410325" y="5122863"/>
          <p14:tracePt t="57155" x="6410325" y="5113338"/>
          <p14:tracePt t="57163" x="6410325" y="5105400"/>
          <p14:tracePt t="57170" x="6410325" y="5086350"/>
          <p14:tracePt t="57178" x="6410325" y="5068888"/>
          <p14:tracePt t="57194" x="6410325" y="5032375"/>
          <p14:tracePt t="57199" x="6410325" y="5013325"/>
          <p14:tracePt t="57207" x="6410325" y="5003800"/>
          <p14:tracePt t="57221" x="6410325" y="4995863"/>
          <p14:tracePt t="57228" x="6410325" y="4967288"/>
          <p14:tracePt t="57236" x="6410325" y="4959350"/>
          <p14:tracePt t="57244" x="6402388" y="4949825"/>
          <p14:tracePt t="57250" x="6392863" y="4930775"/>
          <p14:tracePt t="57259" x="6373813" y="4922838"/>
          <p14:tracePt t="57265" x="6365875" y="4913313"/>
          <p14:tracePt t="57272" x="6356350" y="4894263"/>
          <p14:tracePt t="57287" x="6346825" y="4894263"/>
          <p14:tracePt t="57295" x="6337300" y="4876800"/>
          <p14:tracePt t="57302" x="6337300" y="4867275"/>
          <p14:tracePt t="57309" x="6329363" y="4848225"/>
          <p14:tracePt t="57316" x="6310313" y="4840288"/>
          <p14:tracePt t="57324" x="6292850" y="4840288"/>
          <p14:tracePt t="57331" x="6283325" y="4840288"/>
          <p14:tracePt t="57338" x="6264275" y="4830763"/>
          <p14:tracePt t="57345" x="6256338" y="4830763"/>
          <p14:tracePt t="57353" x="6237288" y="4830763"/>
          <p14:tracePt t="57361" x="6227763" y="4830763"/>
          <p14:tracePt t="57376" x="6200775" y="4840288"/>
          <p14:tracePt t="57382" x="6191250" y="4848225"/>
          <p14:tracePt t="57389" x="6173788" y="4857750"/>
          <p14:tracePt t="57396" x="6164263" y="4857750"/>
          <p14:tracePt t="57404" x="6154738" y="4876800"/>
          <p14:tracePt t="57411" x="6146800" y="4884738"/>
          <p14:tracePt t="57418" x="6137275" y="4894263"/>
          <p14:tracePt t="57427" x="6127750" y="4913313"/>
          <p14:tracePt t="57433" x="6127750" y="4930775"/>
          <p14:tracePt t="57440" x="6127750" y="4940300"/>
          <p14:tracePt t="57447" x="6127750" y="4976813"/>
          <p14:tracePt t="57455" x="6127750" y="5003800"/>
          <p14:tracePt t="57463" x="6127750" y="5059363"/>
          <p14:tracePt t="57470" x="6127750" y="5095875"/>
          <p14:tracePt t="57477" x="6127750" y="5132388"/>
          <p14:tracePt t="57484" x="6127750" y="5159375"/>
          <p14:tracePt t="57492" x="6127750" y="5195888"/>
          <p14:tracePt t="57499" x="6127750" y="5214938"/>
          <p14:tracePt t="57506" x="6127750" y="5232400"/>
          <p14:tracePt t="57513" x="6127750" y="5241925"/>
          <p14:tracePt t="57520" x="6127750" y="5251450"/>
          <p14:tracePt t="57528" x="6127750" y="5259388"/>
          <p14:tracePt t="57536" x="6127750" y="5295900"/>
          <p14:tracePt t="57543" x="6127750" y="5305425"/>
          <p14:tracePt t="57565" x="6154738" y="5387975"/>
          <p14:tracePt t="57580" x="6164263" y="5441950"/>
          <p14:tracePt t="57587" x="6164263" y="5451475"/>
          <p14:tracePt t="57594" x="6164263" y="5507038"/>
          <p14:tracePt t="57601" x="6164263" y="5524500"/>
          <p14:tracePt t="57609" x="6164263" y="5534025"/>
          <p14:tracePt t="57616" x="6164263" y="5597525"/>
          <p14:tracePt t="57623" x="6164263" y="5624513"/>
          <p14:tracePt t="57630" x="6164263" y="5661025"/>
          <p14:tracePt t="57637" x="6173788" y="5726113"/>
          <p14:tracePt t="57645" x="6183313" y="5743575"/>
          <p14:tracePt t="57652" x="6191250" y="5780088"/>
          <p14:tracePt t="57659" x="6200775" y="5799138"/>
          <p14:tracePt t="57667" x="6200775" y="5807075"/>
          <p14:tracePt t="57676" x="6210300" y="5826125"/>
          <p14:tracePt t="57681" x="6246813" y="5835650"/>
          <p14:tracePt t="57689" x="6246813" y="5843588"/>
          <p14:tracePt t="57696" x="6256338" y="5853113"/>
          <p14:tracePt t="57704" x="6256338" y="5872163"/>
          <p14:tracePt t="57711" x="6264275" y="5872163"/>
          <p14:tracePt t="57718" x="6283325" y="5872163"/>
          <p14:tracePt t="57726" x="6292850" y="5862638"/>
          <p14:tracePt t="57732" x="6319838" y="5843588"/>
          <p14:tracePt t="57739" x="6337300" y="5835650"/>
          <p14:tracePt t="57747" x="6356350" y="5826125"/>
          <p14:tracePt t="57755" x="6373813" y="5816600"/>
          <p14:tracePt t="57762" x="6392863" y="5807075"/>
          <p14:tracePt t="57769" x="6429375" y="5799138"/>
          <p14:tracePt t="57776" x="6438900" y="5789613"/>
          <p14:tracePt t="57792" x="6456363" y="5762625"/>
          <p14:tracePt t="57799" x="6475413" y="5753100"/>
          <p14:tracePt t="57806" x="6492875" y="5734050"/>
          <p14:tracePt t="57813" x="6521450" y="5697538"/>
          <p14:tracePt t="57820" x="6529388" y="5643563"/>
          <p14:tracePt t="57827" x="6529388" y="5561013"/>
          <p14:tracePt t="57835" x="6529388" y="5470525"/>
          <p14:tracePt t="57842" x="6511925" y="5397500"/>
          <p14:tracePt t="57856" x="6410325" y="5141913"/>
          <p14:tracePt t="57871" x="6356350" y="5059363"/>
          <p14:tracePt t="57878" x="6337300" y="5059363"/>
          <p14:tracePt t="57886" x="6283325" y="4986338"/>
          <p14:tracePt t="57894" x="6264275" y="4940300"/>
          <p14:tracePt t="57901" x="6246813" y="4913313"/>
          <p14:tracePt t="57909" x="6210300" y="4876800"/>
          <p14:tracePt t="57915" x="6173788" y="4803775"/>
          <p14:tracePt t="57922" x="6118225" y="4730750"/>
          <p14:tracePt t="57929" x="6054725" y="4565650"/>
          <p14:tracePt t="57937" x="6018213" y="4465638"/>
          <p14:tracePt t="57944" x="5954713" y="4337050"/>
          <p14:tracePt t="57952" x="5908675" y="4283075"/>
          <p14:tracePt t="57959" x="5872163" y="4219575"/>
          <p14:tracePt t="57966" x="5835650" y="4173538"/>
          <p14:tracePt t="57973" x="5781675" y="4110038"/>
          <p14:tracePt t="57981" x="5753100" y="4064000"/>
          <p14:tracePt t="57988" x="5726113" y="3981450"/>
          <p14:tracePt t="57995" x="5726113" y="3944938"/>
          <p14:tracePt t="58003" x="5726113" y="3908425"/>
          <p14:tracePt t="58010" x="5726113" y="3862388"/>
          <p14:tracePt t="58017" x="5735638" y="3825875"/>
          <p14:tracePt t="58025" x="5745163" y="3798888"/>
          <p14:tracePt t="58033" x="5753100" y="3771900"/>
          <p14:tracePt t="58040" x="5762625" y="3752850"/>
          <p14:tracePt t="58046" x="5781675" y="3743325"/>
          <p14:tracePt t="58054" x="5799138" y="3743325"/>
          <p14:tracePt t="58061" x="5818188" y="3743325"/>
          <p14:tracePt t="58069" x="5835650" y="3743325"/>
          <p14:tracePt t="58076" x="5854700" y="3743325"/>
          <p14:tracePt t="58084" x="5872163" y="3743325"/>
          <p14:tracePt t="58090" x="5899150" y="3752850"/>
          <p14:tracePt t="58098" x="5918200" y="3762375"/>
          <p14:tracePt t="58105" x="5927725" y="3762375"/>
          <p14:tracePt t="58119" x="5964238" y="3762375"/>
          <p14:tracePt t="58127" x="5972175" y="3762375"/>
          <p14:tracePt t="58134" x="5981700" y="3752850"/>
          <p14:tracePt t="58145" x="6008688" y="3725863"/>
          <p14:tracePt t="58149" x="6018213" y="3698875"/>
          <p14:tracePt t="58156" x="6027738" y="3670300"/>
          <p14:tracePt t="58164" x="6037263" y="3662363"/>
          <p14:tracePt t="58171" x="6045200" y="3643313"/>
          <p14:tracePt t="58185" x="6073775" y="3633788"/>
          <p14:tracePt t="58193" x="6091238" y="3625850"/>
          <p14:tracePt t="58200" x="6127750" y="3616325"/>
          <p14:tracePt t="58207" x="6137275" y="3606800"/>
          <p14:tracePt t="58214" x="6173788" y="3606800"/>
          <p14:tracePt t="58222" x="6200775" y="3597275"/>
          <p14:tracePt t="58229" x="6227763" y="3570288"/>
          <p14:tracePt t="58236" x="6300788" y="3570288"/>
          <p14:tracePt t="58244" x="6356350" y="3560763"/>
          <p14:tracePt t="58251" x="6456363" y="3552825"/>
          <p14:tracePt t="58259" x="6584950" y="3533775"/>
          <p14:tracePt t="58267" x="6638925" y="3533775"/>
          <p14:tracePt t="58273" x="6721475" y="3506788"/>
          <p14:tracePt t="58280" x="6813550" y="3506788"/>
          <p14:tracePt t="58287" x="6886575" y="3497263"/>
          <p14:tracePt t="58294" x="7013575" y="3479800"/>
          <p14:tracePt t="58302" x="7086600" y="3479800"/>
          <p14:tracePt t="58310" x="7169150" y="3479800"/>
          <p14:tracePt t="58316" x="7242175" y="3479800"/>
          <p14:tracePt t="58324" x="7278688" y="3479800"/>
          <p14:tracePt t="58331" x="7305675" y="3479800"/>
          <p14:tracePt t="58338" x="7351713" y="3479800"/>
          <p14:tracePt t="58346" x="7415213" y="3497263"/>
          <p14:tracePt t="58353" x="7470775" y="3506788"/>
          <p14:tracePt t="58361" x="7543800" y="3506788"/>
          <p14:tracePt t="58367" x="7626350" y="3516313"/>
          <p14:tracePt t="58376" x="7699375" y="3533775"/>
          <p14:tracePt t="58382" x="7772400" y="3543300"/>
          <p14:tracePt t="58389" x="7835900" y="3552825"/>
          <p14:tracePt t="58397" x="7899400" y="3579813"/>
          <p14:tracePt t="58404" x="7945438" y="3606800"/>
          <p14:tracePt t="58411" x="7981950" y="3616325"/>
          <p14:tracePt t="58419" x="8064500" y="3643313"/>
          <p14:tracePt t="58426" x="8154988" y="3670300"/>
          <p14:tracePt t="58433" x="8237538" y="3689350"/>
          <p14:tracePt t="58441" x="8320088" y="3716338"/>
          <p14:tracePt t="58448" x="8374063" y="3735388"/>
          <p14:tracePt t="58455" x="8439150" y="3743325"/>
          <p14:tracePt t="58462" x="8466138" y="3752850"/>
          <p14:tracePt t="58470" x="8493125" y="3762375"/>
          <p14:tracePt t="58478" x="8539163" y="3771900"/>
          <p14:tracePt t="58485" x="8556625" y="3779838"/>
          <p14:tracePt t="58492" x="8566150" y="3789363"/>
          <p14:tracePt t="58499" x="8585200" y="3808413"/>
          <p14:tracePt t="58506" x="8593138" y="3835400"/>
          <p14:tracePt t="58513" x="8593138" y="3844925"/>
          <p14:tracePt t="58521" x="8602663" y="3862388"/>
          <p14:tracePt t="58528" x="8629650" y="3881438"/>
          <p14:tracePt t="58535" x="8648700" y="3908425"/>
          <p14:tracePt t="58542" x="8675688" y="3935413"/>
          <p14:tracePt t="58551" x="8694738" y="3954463"/>
          <p14:tracePt t="58559" x="8739188" y="3971925"/>
          <p14:tracePt t="58565" x="8758238" y="4000500"/>
          <p14:tracePt t="58572" x="8775700" y="4027488"/>
          <p14:tracePt t="58579" x="8794750" y="4044950"/>
          <p14:tracePt t="58587" x="8821738" y="4064000"/>
          <p14:tracePt t="58594" x="8840788" y="4073525"/>
          <p14:tracePt t="58602" x="8840788" y="4081463"/>
          <p14:tracePt t="58609" x="8848725" y="4090988"/>
          <p14:tracePt t="58615" x="8848725" y="4100513"/>
          <p14:tracePt t="58623" x="8848725" y="4117975"/>
          <p14:tracePt t="58630" x="8858250" y="4127500"/>
          <p14:tracePt t="58645" x="8858250" y="4137025"/>
          <p14:tracePt t="58667" x="8858250" y="4146550"/>
          <p14:tracePt t="58676" x="8858250" y="4154488"/>
          <p14:tracePt t="58696" x="8858250" y="4164013"/>
          <p14:tracePt t="58711" x="8848725" y="4173538"/>
          <p14:tracePt t="58718" x="8848725" y="4183063"/>
          <p14:tracePt t="58733" x="8848725" y="4191000"/>
          <p14:tracePt t="58740" x="8848725" y="4200525"/>
          <p14:tracePt t="58747" x="8848725" y="4210050"/>
          <p14:tracePt t="58754" x="8848725" y="4219575"/>
          <p14:tracePt t="58769" x="8840788" y="4227513"/>
          <p14:tracePt t="58777" x="8840788" y="4237038"/>
          <p14:tracePt t="58806" x="8840788" y="4246563"/>
          <p14:tracePt t="58820" x="8840788" y="4256088"/>
          <p14:tracePt t="58850" x="8840788" y="4273550"/>
          <p14:tracePt t="58857" x="8821738" y="4273550"/>
          <p14:tracePt t="58951" x="8821738" y="4264025"/>
          <p14:tracePt t="58966" x="8821738" y="4256088"/>
          <p14:tracePt t="58981" x="8821738" y="4246563"/>
          <p14:tracePt t="58995" x="8821738" y="4237038"/>
          <p14:tracePt t="59024" x="8821738" y="4227513"/>
          <p14:tracePt t="59032" x="8831263" y="4219575"/>
          <p14:tracePt t="59061" x="8831263" y="4210050"/>
          <p14:tracePt t="59083" x="8840788" y="4200525"/>
          <p14:tracePt t="59105" x="8840788" y="4183063"/>
          <p14:tracePt t="59120" x="8840788" y="4173538"/>
          <p14:tracePt t="60719" x="8831263" y="4127500"/>
          <p14:tracePt t="60726" x="8821738" y="4100513"/>
          <p14:tracePt t="60733" x="8812213" y="4073525"/>
          <p14:tracePt t="60741" x="8804275" y="4044950"/>
          <p14:tracePt t="60748" x="8804275" y="4027488"/>
          <p14:tracePt t="60756" x="8804275" y="4008438"/>
          <p14:tracePt t="60763" x="8794750" y="3971925"/>
          <p14:tracePt t="60770" x="8794750" y="3944938"/>
          <p14:tracePt t="60778" x="8794750" y="3917950"/>
          <p14:tracePt t="60784" x="8794750" y="3898900"/>
          <p14:tracePt t="60792" x="8785225" y="3852863"/>
          <p14:tracePt t="60800" x="8785225" y="3825875"/>
          <p14:tracePt t="60807" x="8775700" y="3798888"/>
          <p14:tracePt t="60814" x="8748713" y="3752850"/>
          <p14:tracePt t="60821" x="8748713" y="3725863"/>
          <p14:tracePt t="60828" x="8739188" y="3679825"/>
          <p14:tracePt t="60836" x="8731250" y="3625850"/>
          <p14:tracePt t="60844" x="8721725" y="3597275"/>
          <p14:tracePt t="60851" x="8694738" y="3533775"/>
          <p14:tracePt t="60858" x="8675688" y="3506788"/>
          <p14:tracePt t="60865" x="8629650" y="3460750"/>
          <p14:tracePt t="60873" x="8575675" y="3397250"/>
          <p14:tracePt t="60880" x="8493125" y="3324225"/>
          <p14:tracePt t="60887" x="8410575" y="3241675"/>
          <p14:tracePt t="60894" x="8320088" y="3168650"/>
          <p14:tracePt t="60909" x="8183563" y="2968625"/>
          <p14:tracePt t="60931" x="8128000" y="2794000"/>
          <p14:tracePt t="60945" x="8128000" y="2767013"/>
          <p14:tracePt t="60975" x="8137525" y="2684463"/>
          <p14:tracePt t="61004" x="8164513" y="2647950"/>
          <p14:tracePt t="61011" x="8164513" y="2638425"/>
          <p14:tracePt t="61135" x="8118475" y="2638425"/>
          <p14:tracePt t="61427" x="8118475" y="2528888"/>
          <p14:tracePt t="61435" x="8118475" y="2438400"/>
          <p14:tracePt t="61442" x="8118475" y="2309813"/>
          <p14:tracePt t="61450" x="8118475" y="2236788"/>
          <p14:tracePt t="61457" x="8108950" y="2192338"/>
          <p14:tracePt t="61464" x="8091488" y="2155825"/>
          <p14:tracePt t="61471" x="8081963" y="2119313"/>
          <p14:tracePt t="61478" x="8072438" y="2100263"/>
          <p14:tracePt t="61486" x="8064500" y="2082800"/>
          <p14:tracePt t="61494" x="8054975" y="2054225"/>
          <p14:tracePt t="61500" x="8045450" y="2009775"/>
          <p14:tracePt t="61508" x="8035925" y="1990725"/>
          <p14:tracePt t="61515" x="8018463" y="1963738"/>
          <p14:tracePt t="61522" x="8008938" y="1944688"/>
          <p14:tracePt t="61530" x="7999413" y="1890713"/>
          <p14:tracePt t="61537" x="7981950" y="1862138"/>
          <p14:tracePt t="61545" x="7972425" y="1825625"/>
          <p14:tracePt t="61551" x="7962900" y="1798638"/>
          <p14:tracePt t="61559" x="7954963" y="1771650"/>
          <p14:tracePt t="61566" x="7945438" y="1752600"/>
          <p14:tracePt t="61573" x="7935913" y="1735138"/>
          <p14:tracePt t="61581" x="7926388" y="1698625"/>
          <p14:tracePt t="61588" x="7926388" y="1689100"/>
          <p14:tracePt t="61595" x="7908925" y="1671638"/>
          <p14:tracePt t="61602" x="7908925" y="1662113"/>
          <p14:tracePt t="61610" x="7899400" y="1652588"/>
          <p14:tracePt t="61617" x="7899400" y="1643063"/>
          <p14:tracePt t="61626" x="7899400" y="1625600"/>
          <p14:tracePt t="61633" x="7899400" y="1616075"/>
          <p14:tracePt t="61646" x="7899400" y="1606550"/>
          <p14:tracePt t="61742" x="7899400" y="1598613"/>
          <p14:tracePt t="61749" x="7918450" y="1598613"/>
          <p14:tracePt t="61763" x="7926388" y="1598613"/>
          <p14:tracePt t="61771" x="7945438" y="1589088"/>
          <p14:tracePt t="61785" x="7954963" y="1589088"/>
          <p14:tracePt t="61793" x="7972425" y="1579563"/>
          <p14:tracePt t="61800" x="7991475" y="1579563"/>
          <p14:tracePt t="61807" x="8018463" y="1579563"/>
          <p14:tracePt t="61815" x="8027988" y="1579563"/>
          <p14:tracePt t="61822" x="8045450" y="1579563"/>
          <p14:tracePt t="61830" x="8064500" y="1579563"/>
          <p14:tracePt t="61837" x="8072438" y="1579563"/>
          <p14:tracePt t="61844" x="8091488" y="1579563"/>
          <p14:tracePt t="61851" x="8108950" y="1589088"/>
          <p14:tracePt t="61859" x="8128000" y="1598613"/>
          <p14:tracePt t="61866" x="8137525" y="1606550"/>
          <p14:tracePt t="61880" x="8147050" y="1606550"/>
          <p14:tracePt t="61887" x="8164513" y="1616075"/>
          <p14:tracePt t="61895" x="8174038" y="1616075"/>
          <p14:tracePt t="61903" x="8183563" y="1616075"/>
          <p14:tracePt t="61917" x="8191500" y="1616075"/>
          <p14:tracePt t="61931" x="8191500" y="1635125"/>
          <p14:tracePt t="62048" x="8183563" y="1635125"/>
          <p14:tracePt t="62078" x="8174038" y="1635125"/>
          <p14:tracePt t="62136" x="8154988" y="1635125"/>
          <p14:tracePt t="62195" x="8164513" y="1635125"/>
          <p14:tracePt t="62202" x="8174038" y="1635125"/>
          <p14:tracePt t="62209" x="8174038" y="1643063"/>
          <p14:tracePt t="62216" x="8183563" y="1652588"/>
          <p14:tracePt t="62223" x="8183563" y="1662113"/>
          <p14:tracePt t="62231" x="8183563" y="1671638"/>
          <p14:tracePt t="62238" x="8191500" y="1698625"/>
          <p14:tracePt t="62245" x="8191500" y="1735138"/>
          <p14:tracePt t="62252" x="8191500" y="1762125"/>
          <p14:tracePt t="62261" x="8191500" y="1789113"/>
          <p14:tracePt t="62267" x="8191500" y="1798638"/>
          <p14:tracePt t="62276" x="8191500" y="1881188"/>
          <p14:tracePt t="62282" x="8191500" y="1973263"/>
          <p14:tracePt t="62289" x="8191500" y="2027238"/>
          <p14:tracePt t="62297" x="8220075" y="2109788"/>
          <p14:tracePt t="62304" x="8247063" y="2173288"/>
          <p14:tracePt t="62311" x="8337550" y="2292350"/>
          <p14:tracePt t="62319" x="8410575" y="2401888"/>
          <p14:tracePt t="62326" x="8512175" y="2528888"/>
          <p14:tracePt t="62333" x="8602663" y="2630488"/>
          <p14:tracePt t="62341" x="8685213" y="2747963"/>
          <p14:tracePt t="62348" x="8758238" y="2813050"/>
          <p14:tracePt t="62355" x="8804275" y="2876550"/>
          <p14:tracePt t="62362" x="8877300" y="2959100"/>
          <p14:tracePt t="62369" x="8950325" y="3049588"/>
          <p14:tracePt t="62378" x="9013825" y="3132138"/>
          <p14:tracePt t="62384" x="9069388" y="3178175"/>
          <p14:tracePt t="62392" x="9150350" y="3268663"/>
          <p14:tracePt t="62399" x="9196388" y="3297238"/>
          <p14:tracePt t="62406" x="9223375" y="3324225"/>
          <p14:tracePt t="62413" x="9259888" y="3351213"/>
          <p14:tracePt t="62420" x="9296400" y="3378200"/>
          <p14:tracePt t="62428" x="9315450" y="3397250"/>
          <p14:tracePt t="62435" x="9315450" y="3406775"/>
          <p14:tracePt t="67913" x="9296400" y="3406775"/>
          <p14:tracePt t="67920" x="9242425" y="3397250"/>
          <p14:tracePt t="67928" x="9196388" y="3397250"/>
          <p14:tracePt t="67935" x="9169400" y="3397250"/>
          <p14:tracePt t="67943" x="9142413" y="3397250"/>
          <p14:tracePt t="67949" x="9105900" y="3397250"/>
          <p14:tracePt t="67956" x="9086850" y="3397250"/>
          <p14:tracePt t="67964" x="9069388" y="3397250"/>
          <p14:tracePt t="67971" x="9050338" y="3397250"/>
          <p14:tracePt t="67979" x="9004300" y="3387725"/>
          <p14:tracePt t="67986" x="8996363" y="3387725"/>
          <p14:tracePt t="67994" x="8967788" y="3387725"/>
          <p14:tracePt t="68000" x="8950325" y="3378200"/>
          <p14:tracePt t="68008" x="8921750" y="3378200"/>
          <p14:tracePt t="68015" x="8904288" y="3378200"/>
          <p14:tracePt t="68022" x="8877300" y="3378200"/>
          <p14:tracePt t="68030" x="8831263" y="3370263"/>
          <p14:tracePt t="68037" x="8775700" y="3370263"/>
          <p14:tracePt t="68045" x="8702675" y="3370263"/>
          <p14:tracePt t="68052" x="8648700" y="3370263"/>
          <p14:tracePt t="68060" x="8575675" y="3370263"/>
          <p14:tracePt t="68066" x="8548688" y="3370263"/>
          <p14:tracePt t="68074" x="8512175" y="3370263"/>
          <p14:tracePt t="68081" x="8475663" y="3370263"/>
          <p14:tracePt t="68088" x="8447088" y="3370263"/>
          <p14:tracePt t="68096" x="8410575" y="3370263"/>
          <p14:tracePt t="68103" x="8374063" y="3370263"/>
          <p14:tracePt t="68110" x="8347075" y="3370263"/>
          <p14:tracePt t="68117" x="8320088" y="3370263"/>
          <p14:tracePt t="68125" x="8274050" y="3370263"/>
          <p14:tracePt t="68132" x="8256588" y="3370263"/>
          <p14:tracePt t="68145" x="8237538" y="3370263"/>
          <p14:tracePt t="68146" x="8220075" y="3370263"/>
          <p14:tracePt t="68154" x="8201025" y="3370263"/>
          <p14:tracePt t="68161" x="8191500" y="3370263"/>
          <p14:tracePt t="68168" x="8174038" y="3370263"/>
          <p14:tracePt t="68177" x="8164513" y="3370263"/>
          <p14:tracePt t="68183" x="8154988" y="3370263"/>
          <p14:tracePt t="68190" x="8147050" y="3370263"/>
          <p14:tracePt t="68198" x="8137525" y="3370263"/>
          <p14:tracePt t="68205" x="8128000" y="3360738"/>
          <p14:tracePt t="68212" x="8128000" y="3351213"/>
          <p14:tracePt t="68220" x="8128000" y="3341688"/>
          <p14:tracePt t="68234" x="8128000" y="3333750"/>
          <p14:tracePt t="68249" x="8128000" y="3305175"/>
          <p14:tracePt t="68256" x="8137525" y="3287713"/>
          <p14:tracePt t="69651" x="8128000" y="3305175"/>
          <p14:tracePt t="69658" x="8118475" y="3305175"/>
          <p14:tracePt t="69666" x="8118475" y="3314700"/>
          <p14:tracePt t="69673" x="8108950" y="3324225"/>
          <p14:tracePt t="69680" x="8101013" y="3333750"/>
          <p14:tracePt t="69688" x="8091488" y="3341688"/>
          <p14:tracePt t="69695" x="8064500" y="3341688"/>
          <p14:tracePt t="69702" x="8054975" y="3351213"/>
          <p14:tracePt t="69710" x="8045450" y="3351213"/>
          <p14:tracePt t="69724" x="8035925" y="3351213"/>
          <p14:tracePt t="69731" x="8027988" y="3370263"/>
          <p14:tracePt t="69739" x="8008938" y="3370263"/>
          <p14:tracePt t="69746" x="7981950" y="3370263"/>
          <p14:tracePt t="69753" x="7972425" y="3370263"/>
          <p14:tracePt t="69761" x="7954963" y="3370263"/>
          <p14:tracePt t="69768" x="7935913" y="3378200"/>
          <p14:tracePt t="69778" x="7908925" y="3378200"/>
          <p14:tracePt t="69783" x="7872413" y="3378200"/>
          <p14:tracePt t="69790" x="7862888" y="3378200"/>
          <p14:tracePt t="69797" x="7853363" y="3378200"/>
          <p14:tracePt t="69805" x="7835900" y="3378200"/>
          <p14:tracePt t="69812" x="7826375" y="3378200"/>
          <p14:tracePt t="69819" x="7816850" y="3378200"/>
          <p14:tracePt t="69827" x="7799388" y="3378200"/>
          <p14:tracePt t="69834" x="7799388" y="3387725"/>
          <p14:tracePt t="69841" x="7789863" y="3387725"/>
          <p14:tracePt t="69848" x="7780338" y="3387725"/>
          <p14:tracePt t="69855" x="7772400" y="3397250"/>
          <p14:tracePt t="69863" x="7762875" y="3397250"/>
          <p14:tracePt t="69885" x="7762875" y="3406775"/>
          <p14:tracePt t="69929" x="7772400" y="3406775"/>
          <p14:tracePt t="69936" x="7780338" y="3406775"/>
          <p14:tracePt t="69943" x="7789863" y="3406775"/>
          <p14:tracePt t="69950" x="7789863" y="3414713"/>
          <p14:tracePt t="69965" x="7808913" y="3414713"/>
          <p14:tracePt t="69972" x="7816850" y="3433763"/>
          <p14:tracePt t="69987" x="7816850" y="3451225"/>
          <p14:tracePt t="69995" x="7816850" y="3460750"/>
          <p14:tracePt t="70002" x="7826375" y="3479800"/>
          <p14:tracePt t="70010" x="7826375" y="3487738"/>
          <p14:tracePt t="70016" x="7826375" y="3497263"/>
          <p14:tracePt t="70024" x="7826375" y="3506788"/>
          <p14:tracePt t="70031" x="7835900" y="3516313"/>
          <p14:tracePt t="70038" x="7835900" y="3524250"/>
          <p14:tracePt t="70046" x="7845425" y="3543300"/>
          <p14:tracePt t="70053" x="7853363" y="3552825"/>
          <p14:tracePt t="70067" x="7872413" y="3552825"/>
          <p14:tracePt t="70074" x="7872413" y="3560763"/>
          <p14:tracePt t="70082" x="7899400" y="3560763"/>
          <p14:tracePt t="70104" x="7908925" y="3560763"/>
          <p14:tracePt t="70118" x="7908925" y="3570288"/>
          <p14:tracePt t="70148" x="7908925" y="3579813"/>
          <p14:tracePt t="70184" x="7889875" y="3579813"/>
          <p14:tracePt t="70192" x="7881938" y="3579813"/>
          <p14:tracePt t="70199" x="7862888" y="3579813"/>
          <p14:tracePt t="70206" x="7853363" y="3560763"/>
          <p14:tracePt t="70213" x="7845425" y="3560763"/>
          <p14:tracePt t="70228" x="7789863" y="3487738"/>
          <p14:tracePt t="70235" x="7772400" y="3460750"/>
          <p14:tracePt t="70244" x="7762875" y="3460750"/>
          <p14:tracePt t="70250" x="7753350" y="3451225"/>
          <p14:tracePt t="70257" x="7743825" y="3451225"/>
          <p14:tracePt t="70264" x="7735888" y="3451225"/>
          <p14:tracePt t="70279" x="7726363" y="3451225"/>
          <p14:tracePt t="70286" x="7707313" y="3451225"/>
          <p14:tracePt t="70294" x="7699375" y="3451225"/>
          <p14:tracePt t="70301" x="7689850" y="3451225"/>
          <p14:tracePt t="70308" x="7689850" y="3460750"/>
          <p14:tracePt t="70316" x="7680325" y="3470275"/>
          <p14:tracePt t="70323" x="7680325" y="3479800"/>
          <p14:tracePt t="70330" x="7680325" y="3487738"/>
          <p14:tracePt t="70337" x="7670800" y="3516313"/>
          <p14:tracePt t="70345" x="7670800" y="3524250"/>
          <p14:tracePt t="70352" x="7662863" y="3524250"/>
          <p14:tracePt t="70360" x="7653338" y="3543300"/>
          <p14:tracePt t="70366" x="7643813" y="3552825"/>
          <p14:tracePt t="70374" x="7634288" y="3560763"/>
          <p14:tracePt t="70381" x="7616825" y="3570288"/>
          <p14:tracePt t="70389" x="7607300" y="3579813"/>
          <p14:tracePt t="70396" x="7607300" y="3589338"/>
          <p14:tracePt t="70403" x="7607300" y="3597275"/>
          <p14:tracePt t="70411" x="7607300" y="3606800"/>
          <p14:tracePt t="70418" x="7597775" y="3616325"/>
          <p14:tracePt t="70425" x="7597775" y="3633788"/>
          <p14:tracePt t="70432" x="7597775" y="3643313"/>
          <p14:tracePt t="70440" x="7597775" y="3662363"/>
          <p14:tracePt t="70447" x="7597775" y="3670300"/>
          <p14:tracePt t="70454" x="7589838" y="3706813"/>
          <p14:tracePt t="70462" x="7589838" y="3725863"/>
          <p14:tracePt t="70469" x="7570788" y="3743325"/>
          <p14:tracePt t="70477" x="7570788" y="3762375"/>
          <p14:tracePt t="70484" x="7561263" y="3779838"/>
          <p14:tracePt t="70491" x="7553325" y="3808413"/>
          <p14:tracePt t="70498" x="7553325" y="3825875"/>
          <p14:tracePt t="70505" x="7553325" y="3835400"/>
          <p14:tracePt t="70520" x="7553325" y="3844925"/>
          <p14:tracePt t="70528" x="7553325" y="3862388"/>
          <p14:tracePt t="70535" x="7553325" y="3871913"/>
          <p14:tracePt t="70542" x="7553325" y="3881438"/>
          <p14:tracePt t="70549" x="7561263" y="3889375"/>
          <p14:tracePt t="70557" x="7580313" y="3889375"/>
          <p14:tracePt t="70564" x="7597775" y="3898900"/>
          <p14:tracePt t="70579" x="7643813" y="3908425"/>
          <p14:tracePt t="70586" x="7653338" y="3917950"/>
          <p14:tracePt t="70594" x="7653338" y="3927475"/>
          <p14:tracePt t="70600" x="7680325" y="3954463"/>
          <p14:tracePt t="70608" x="7699375" y="3981450"/>
          <p14:tracePt t="70615" x="7716838" y="4008438"/>
          <p14:tracePt t="70622" x="7762875" y="4054475"/>
          <p14:tracePt t="70630" x="7780338" y="4090988"/>
          <p14:tracePt t="70637" x="7826375" y="4137025"/>
          <p14:tracePt t="70644" x="7899400" y="4191000"/>
          <p14:tracePt t="70651" x="7926388" y="4210050"/>
          <p14:tracePt t="70660" x="7972425" y="4219575"/>
          <p14:tracePt t="70666" x="8018463" y="4246563"/>
          <p14:tracePt t="70673" x="8045450" y="4256088"/>
          <p14:tracePt t="70681" x="8072438" y="4264025"/>
          <p14:tracePt t="70688" x="8091488" y="4264025"/>
          <p14:tracePt t="70696" x="8118475" y="4264025"/>
          <p14:tracePt t="70702" x="8137525" y="4273550"/>
          <p14:tracePt t="70711" x="8174038" y="4273550"/>
          <p14:tracePt t="70717" x="8201025" y="4273550"/>
          <p14:tracePt t="70724" x="8220075" y="4273550"/>
          <p14:tracePt t="70732" x="8247063" y="4273550"/>
          <p14:tracePt t="70739" x="8274050" y="4273550"/>
          <p14:tracePt t="70746" x="8293100" y="4273550"/>
          <p14:tracePt t="70754" x="8320088" y="4246563"/>
          <p14:tracePt t="70761" x="8366125" y="4237038"/>
          <p14:tracePt t="70768" x="8393113" y="4227513"/>
          <p14:tracePt t="70777" x="8410575" y="4210050"/>
          <p14:tracePt t="70783" x="8456613" y="4191000"/>
          <p14:tracePt t="70790" x="8466138" y="4173538"/>
          <p14:tracePt t="70797" x="8483600" y="4164013"/>
          <p14:tracePt t="70805" x="8502650" y="4154488"/>
          <p14:tracePt t="70812" x="8512175" y="4146550"/>
          <p14:tracePt t="70819" x="8520113" y="4137025"/>
          <p14:tracePt t="70827" x="8539163" y="4117975"/>
          <p14:tracePt t="70834" x="8548688" y="4110038"/>
          <p14:tracePt t="70841" x="8556625" y="4100513"/>
          <p14:tracePt t="70849" x="8566150" y="4081463"/>
          <p14:tracePt t="70863" x="8566150" y="4073525"/>
          <p14:tracePt t="70870" x="8575675" y="4073525"/>
          <p14:tracePt t="70878" x="8585200" y="4064000"/>
          <p14:tracePt t="70885" x="8593138" y="4054475"/>
          <p14:tracePt t="70900" x="8593138" y="4044950"/>
          <p14:tracePt t="70914" x="8593138" y="4037013"/>
          <p14:tracePt t="70929" x="8593138" y="4027488"/>
          <p14:tracePt t="70973" x="8585200" y="4027488"/>
          <p14:tracePt t="70980" x="8575675" y="4027488"/>
          <p14:tracePt t="71396" x="8575675" y="4137025"/>
          <p14:tracePt t="71403" x="8575675" y="4191000"/>
          <p14:tracePt t="71411" x="8585200" y="4283075"/>
          <p14:tracePt t="71418" x="8585200" y="4337050"/>
          <p14:tracePt t="71425" x="8585200" y="4383088"/>
          <p14:tracePt t="71433" x="8585200" y="4438650"/>
          <p14:tracePt t="71440" x="8585200" y="4465638"/>
          <p14:tracePt t="71447" x="8585200" y="4548188"/>
          <p14:tracePt t="71455" x="8593138" y="4584700"/>
          <p14:tracePt t="71462" x="8593138" y="4665663"/>
          <p14:tracePt t="71469" x="8593138" y="4738688"/>
          <p14:tracePt t="71477" x="8593138" y="4767263"/>
          <p14:tracePt t="71484" x="8593138" y="4794250"/>
          <p14:tracePt t="71491" x="8593138" y="4840288"/>
          <p14:tracePt t="71498" x="8593138" y="4857750"/>
          <p14:tracePt t="71506" x="8593138" y="4867275"/>
          <p14:tracePt t="71520" x="8593138" y="4876800"/>
          <p14:tracePt t="71528" x="8593138" y="4884738"/>
          <p14:tracePt t="71535" x="8593138" y="4894263"/>
          <p14:tracePt t="71608" x="8593138" y="4903788"/>
          <p14:tracePt t="71637" x="8585200" y="4903788"/>
          <p14:tracePt t="71674" x="8575675" y="4903788"/>
          <p14:tracePt t="71732" x="8575675" y="4894263"/>
          <p14:tracePt t="71739" x="8575675" y="4884738"/>
          <p14:tracePt t="71754" x="8566150" y="4876800"/>
          <p14:tracePt t="71769" x="8566150" y="4867275"/>
          <p14:tracePt t="71777" x="8556625" y="4867275"/>
          <p14:tracePt t="71783" x="8556625" y="4857750"/>
          <p14:tracePt t="71791" x="8548688" y="4848225"/>
          <p14:tracePt t="71805" x="8539163" y="4830763"/>
          <p14:tracePt t="71813" x="8529638" y="4830763"/>
          <p14:tracePt t="71820" x="8520113" y="4830763"/>
          <p14:tracePt t="71827" x="8502650" y="4830763"/>
          <p14:tracePt t="71834" x="8493125" y="4830763"/>
          <p14:tracePt t="71842" x="8475663" y="4830763"/>
          <p14:tracePt t="71856" x="8456613" y="4830763"/>
          <p14:tracePt t="71864" x="8439150" y="4830763"/>
          <p14:tracePt t="71871" x="8410575" y="4830763"/>
          <p14:tracePt t="71878" x="8402638" y="4830763"/>
          <p14:tracePt t="71885" x="8393113" y="4830763"/>
          <p14:tracePt t="71894" x="8383588" y="4830763"/>
          <p14:tracePt t="71900" x="8374063" y="4830763"/>
          <p14:tracePt t="71907" x="8366125" y="4830763"/>
          <p14:tracePt t="71936" x="8366125" y="4821238"/>
          <p14:tracePt t="71951" x="8374063" y="4811713"/>
          <p14:tracePt t="71958" x="8383588" y="4811713"/>
          <p14:tracePt t="71966" x="8393113" y="4811713"/>
          <p14:tracePt t="71973" x="8410575" y="4803775"/>
          <p14:tracePt t="71981" x="8429625" y="4803775"/>
          <p14:tracePt t="71988" x="8447088" y="4803775"/>
          <p14:tracePt t="71995" x="8456613" y="4803775"/>
          <p14:tracePt t="72002" x="8493125" y="4794250"/>
          <p14:tracePt t="72017" x="8556625" y="4794250"/>
          <p14:tracePt t="72025" x="8575675" y="4794250"/>
          <p14:tracePt t="72046" x="8648700" y="4794250"/>
          <p14:tracePt t="72053" x="8658225" y="4794250"/>
          <p14:tracePt t="72061" x="8666163" y="4794250"/>
          <p14:tracePt t="72083" x="8675688" y="4794250"/>
          <p14:tracePt t="72097" x="8685213" y="4794250"/>
          <p14:tracePt t="72141" x="8675688" y="4794250"/>
          <p14:tracePt t="72156" x="8648700" y="4794250"/>
          <p14:tracePt t="72163" x="8612188" y="4803775"/>
          <p14:tracePt t="72170" x="8585200" y="4811713"/>
          <p14:tracePt t="72178" x="8566150" y="4821238"/>
          <p14:tracePt t="72185" x="8548688" y="4830763"/>
          <p14:tracePt t="72193" x="8520113" y="4848225"/>
          <p14:tracePt t="72199" x="8512175" y="4857750"/>
          <p14:tracePt t="72207" x="8502650" y="4867275"/>
          <p14:tracePt t="72214" x="8493125" y="4876800"/>
          <p14:tracePt t="72244" x="8502650" y="4876800"/>
          <p14:tracePt t="72251" x="8539163" y="4867275"/>
          <p14:tracePt t="72258" x="8575675" y="4848225"/>
          <p14:tracePt t="72280" x="8767763" y="4775200"/>
          <p14:tracePt t="72302" x="8794750" y="4775200"/>
          <p14:tracePt t="72324" x="8821738" y="4767263"/>
          <p14:tracePt t="72345" x="8831263" y="4767263"/>
          <p14:tracePt t="72374" x="8831263" y="4775200"/>
          <p14:tracePt t="72382" x="8831263" y="4784725"/>
          <p14:tracePt t="72397" x="8821738" y="4784725"/>
          <p14:tracePt t="72404" x="8821738" y="4803775"/>
          <p14:tracePt t="72412" x="8812213" y="4811713"/>
          <p14:tracePt t="72418" x="8785225" y="4821238"/>
          <p14:tracePt t="72427" x="8748713" y="4830763"/>
          <p14:tracePt t="72433" x="8731250" y="4840288"/>
          <p14:tracePt t="72440" x="8731250" y="4848225"/>
          <p14:tracePt t="72448" x="8721725" y="4857750"/>
          <p14:tracePt t="72455" x="8712200" y="4857750"/>
          <p14:tracePt t="72491" x="8758238" y="4840288"/>
          <p14:tracePt t="72499" x="8767763" y="4840288"/>
          <p14:tracePt t="72506" x="8775700" y="4830763"/>
          <p14:tracePt t="72528" x="8812213" y="4821238"/>
          <p14:tracePt t="73229" x="8812213" y="4830763"/>
          <p14:tracePt t="73236" x="8812213" y="4840288"/>
          <p14:tracePt t="73251" x="8812213" y="4848225"/>
          <p14:tracePt t="73258" x="8812213" y="4857750"/>
          <p14:tracePt t="73266" x="8812213" y="4867275"/>
          <p14:tracePt t="73273" x="8812213" y="4876800"/>
          <p14:tracePt t="73288" x="8804275" y="4876800"/>
          <p14:tracePt t="73295" x="8804275" y="4884738"/>
          <p14:tracePt t="73324" x="8804275" y="4903788"/>
          <p14:tracePt t="73375" x="8804275" y="4884738"/>
          <p14:tracePt t="73382" x="8812213" y="4884738"/>
          <p14:tracePt t="73397" x="8821738" y="4876800"/>
          <p14:tracePt t="73404" x="8831263" y="4867275"/>
          <p14:tracePt t="73412" x="8840788" y="4857750"/>
          <p14:tracePt t="73428" x="8848725" y="4857750"/>
          <p14:tracePt t="73455" x="8867775" y="4848225"/>
          <p14:tracePt t="73463" x="8877300" y="4848225"/>
          <p14:tracePt t="73470" x="8894763" y="4848225"/>
          <p14:tracePt t="73478" x="8904288" y="4848225"/>
          <p14:tracePt t="73485" x="8913813" y="4848225"/>
          <p14:tracePt t="73507" x="8921750" y="4848225"/>
          <p14:tracePt t="73514" x="8931275" y="4848225"/>
          <p14:tracePt t="73521" x="8940800" y="4848225"/>
          <p14:tracePt t="73529" x="8950325" y="4848225"/>
          <p14:tracePt t="73536" x="8959850" y="4848225"/>
          <p14:tracePt t="73544" x="8977313" y="4848225"/>
          <p14:tracePt t="73550" x="8986838" y="4848225"/>
          <p14:tracePt t="73558" x="9004300" y="4848225"/>
          <p14:tracePt t="73565" x="9023350" y="4848225"/>
          <p14:tracePt t="73573" x="9077325" y="4848225"/>
          <p14:tracePt t="73580" x="9123363" y="4848225"/>
          <p14:tracePt t="73587" x="9196388" y="4867275"/>
          <p14:tracePt t="73594" x="9278938" y="4876800"/>
          <p14:tracePt t="73601" x="9351963" y="4884738"/>
          <p14:tracePt t="73609" x="9405938" y="4884738"/>
          <p14:tracePt t="73616" x="9488488" y="4903788"/>
          <p14:tracePt t="73623" x="9515475" y="4922838"/>
          <p14:tracePt t="73631" x="9561513" y="4930775"/>
          <p14:tracePt t="73638" x="9588500" y="4930775"/>
          <p14:tracePt t="73646" x="9607550" y="4940300"/>
          <p14:tracePt t="73653" x="9644063" y="4940300"/>
          <p14:tracePt t="73660" x="9661525" y="4940300"/>
          <p14:tracePt t="73667" x="9680575" y="4940300"/>
          <p14:tracePt t="73674" x="9690100" y="4940300"/>
          <p14:tracePt t="73682" x="9698038" y="4940300"/>
          <p14:tracePt t="73689" x="9707563" y="4940300"/>
          <p14:tracePt t="73696" x="9717088" y="4940300"/>
          <p14:tracePt t="73704" x="9734550" y="4940300"/>
          <p14:tracePt t="73770" x="9726613" y="4940300"/>
          <p14:tracePt t="73777" x="9707563" y="4940300"/>
          <p14:tracePt t="73784" x="9671050" y="4930775"/>
          <p14:tracePt t="73791" x="9598025" y="4894263"/>
          <p14:tracePt t="73799" x="9544050" y="4884738"/>
          <p14:tracePt t="73806" x="9534525" y="4884738"/>
          <p14:tracePt t="73813" x="9461500" y="4867275"/>
          <p14:tracePt t="73821" x="9451975" y="4867275"/>
          <p14:tracePt t="73831" x="9378950" y="4867275"/>
          <p14:tracePt t="73835" x="9369425" y="4867275"/>
          <p14:tracePt t="73844" x="9342438" y="4857750"/>
          <p14:tracePt t="73850" x="9332913" y="4857750"/>
          <p14:tracePt t="73857" x="9278938" y="4857750"/>
          <p14:tracePt t="73864" x="9259888" y="4857750"/>
          <p14:tracePt t="73872" x="9242425" y="4857750"/>
          <p14:tracePt t="73879" x="9205913" y="4867275"/>
          <p14:tracePt t="73886" x="9196388" y="4876800"/>
          <p14:tracePt t="73901" x="9178925" y="4876800"/>
          <p14:tracePt t="73908" x="9169400" y="4876800"/>
          <p14:tracePt t="73915" x="9159875" y="4876800"/>
          <p14:tracePt t="73923" x="9150350" y="4884738"/>
          <p14:tracePt t="73930" x="9142413" y="4884738"/>
          <p14:tracePt t="73945" x="9142413" y="4903788"/>
          <p14:tracePt t="73981" x="9150350" y="4903788"/>
          <p14:tracePt t="73988" x="9186863" y="4884738"/>
          <p14:tracePt t="73996" x="9215438" y="4876800"/>
          <p14:tracePt t="74003" x="9269413" y="4857750"/>
          <p14:tracePt t="74011" x="9296400" y="4848225"/>
          <p14:tracePt t="74018" x="9315450" y="4848225"/>
          <p14:tracePt t="74025" x="9361488" y="4840288"/>
          <p14:tracePt t="74032" x="9378950" y="4840288"/>
          <p14:tracePt t="74040" x="9405938" y="4840288"/>
          <p14:tracePt t="74062" x="9551988" y="4840288"/>
          <p14:tracePt t="74077" x="9571038" y="4840288"/>
          <p14:tracePt t="74083" x="9588500" y="4840288"/>
          <p14:tracePt t="74091" x="9588500" y="4830763"/>
          <p14:tracePt t="74098" x="9598025" y="4830763"/>
          <p14:tracePt t="74113" x="9607550" y="4821238"/>
          <p14:tracePt t="74178" x="9598025" y="4821238"/>
          <p14:tracePt t="74186" x="9588500" y="4821238"/>
          <p14:tracePt t="74193" x="9551988" y="4821238"/>
          <p14:tracePt t="74200" x="9525000" y="4821238"/>
          <p14:tracePt t="74208" x="9498013" y="4821238"/>
          <p14:tracePt t="74215" x="9478963" y="4821238"/>
          <p14:tracePt t="74222" x="9442450" y="4830763"/>
          <p14:tracePt t="74230" x="9424988" y="4830763"/>
          <p14:tracePt t="74237" x="9405938" y="4840288"/>
          <p14:tracePt t="74244" x="9398000" y="4840288"/>
          <p14:tracePt t="74251" x="9369425" y="4840288"/>
          <p14:tracePt t="74259" x="9361488" y="4840288"/>
          <p14:tracePt t="74266" x="9351963" y="4840288"/>
          <p14:tracePt t="74273" x="9342438" y="4840288"/>
          <p14:tracePt t="74317" x="9351963" y="4840288"/>
          <p14:tracePt t="74324" x="9361488" y="4840288"/>
          <p14:tracePt t="76011" x="9351963" y="4821238"/>
          <p14:tracePt t="76019" x="9332913" y="4811713"/>
          <p14:tracePt t="76026" x="9315450" y="4803775"/>
          <p14:tracePt t="76033" x="9269413" y="4794250"/>
          <p14:tracePt t="76040" x="9251950" y="4784725"/>
          <p14:tracePt t="76048" x="9232900" y="4775200"/>
          <p14:tracePt t="76055" x="9215438" y="4767263"/>
          <p14:tracePt t="76062" x="9196388" y="4767263"/>
          <p14:tracePt t="76070" x="9169400" y="4767263"/>
          <p14:tracePt t="76077" x="9159875" y="4767263"/>
          <p14:tracePt t="76084" x="9150350" y="4767263"/>
          <p14:tracePt t="76091" x="9142413" y="4767263"/>
          <p14:tracePt t="76106" x="9132888" y="4767263"/>
          <p14:tracePt t="76113" x="9123363" y="4767263"/>
          <p14:tracePt t="76121" x="9113838" y="4767263"/>
          <p14:tracePt t="76145" x="9086850" y="4767263"/>
          <p14:tracePt t="76157" x="9077325" y="4767263"/>
          <p14:tracePt t="76172" x="9069388" y="4767263"/>
          <p14:tracePt t="76179" x="9059863" y="4767263"/>
          <p14:tracePt t="76186" x="9050338" y="4767263"/>
          <p14:tracePt t="76194" x="9040813" y="4767263"/>
          <p14:tracePt t="76201" x="9032875" y="4767263"/>
          <p14:tracePt t="76208" x="9023350" y="4767263"/>
          <p14:tracePt t="76216" x="9013825" y="4767263"/>
          <p14:tracePt t="76223" x="9004300" y="4767263"/>
          <p14:tracePt t="76230" x="8996363" y="4767263"/>
          <p14:tracePt t="76238" x="8977313" y="4767263"/>
          <p14:tracePt t="76245" x="8959850" y="4767263"/>
          <p14:tracePt t="76252" x="8950325" y="4767263"/>
          <p14:tracePt t="76261" x="8940800" y="4767263"/>
          <p14:tracePt t="76267" x="8931275" y="4767263"/>
          <p14:tracePt t="76274" x="8913813" y="4767263"/>
          <p14:tracePt t="76281" x="8904288" y="4767263"/>
          <p14:tracePt t="76289" x="8894763" y="4767263"/>
          <p14:tracePt t="76296" x="8877300" y="4775200"/>
          <p14:tracePt t="76303" x="8867775" y="4775200"/>
          <p14:tracePt t="76311" x="8858250" y="4784725"/>
          <p14:tracePt t="76318" x="8848725" y="4794250"/>
          <p14:tracePt t="76325" x="8831263" y="4803775"/>
          <p14:tracePt t="76333" x="8821738" y="4811713"/>
          <p14:tracePt t="76340" x="8812213" y="4821238"/>
          <p14:tracePt t="76347" x="8804275" y="4830763"/>
          <p14:tracePt t="76354" x="8794750" y="4830763"/>
          <p14:tracePt t="76362" x="8794750" y="4840288"/>
          <p14:tracePt t="76369" x="8785225" y="4848225"/>
          <p14:tracePt t="76378" x="8767763" y="4857750"/>
          <p14:tracePt t="76384" x="8758238" y="4867275"/>
          <p14:tracePt t="76391" x="8758238" y="4876800"/>
          <p14:tracePt t="76398" x="8748713" y="4884738"/>
          <p14:tracePt t="76413" x="8739188" y="4903788"/>
          <p14:tracePt t="76420" x="8739188" y="4913313"/>
          <p14:tracePt t="76428" x="8731250" y="4922838"/>
          <p14:tracePt t="76435" x="8731250" y="4930775"/>
          <p14:tracePt t="76442" x="8721725" y="4930775"/>
          <p14:tracePt t="76464" x="8721725" y="4940300"/>
          <p14:tracePt t="76544" x="8731250" y="4940300"/>
          <p14:tracePt t="76559" x="8739188" y="4940300"/>
          <p14:tracePt t="76574" x="8748713" y="4940300"/>
          <p14:tracePt t="76588" x="8758238" y="4940300"/>
          <p14:tracePt t="76603" x="8775700" y="4930775"/>
          <p14:tracePt t="76625" x="8775700" y="4922838"/>
          <p14:tracePt t="76647" x="8785225" y="4913313"/>
          <p14:tracePt t="76662" x="8794750" y="4894263"/>
          <p14:tracePt t="76690" x="8804275" y="4894263"/>
          <p14:tracePt t="76756" x="8804275" y="4884738"/>
          <p14:tracePt t="76822" x="8812213" y="4876800"/>
          <p14:tracePt t="77099" x="8804275" y="4884738"/>
          <p14:tracePt t="77106" x="8794750" y="4884738"/>
          <p14:tracePt t="77114" x="8685213" y="5013325"/>
          <p14:tracePt t="77121" x="8410575" y="5241925"/>
          <p14:tracePt t="77129" x="8293100" y="5351463"/>
          <p14:tracePt t="77147" x="7826375" y="5789613"/>
          <p14:tracePt t="77150" x="7662863" y="5945188"/>
          <p14:tracePt t="77158" x="7543800" y="6045200"/>
          <p14:tracePt t="77165" x="7424738" y="6137275"/>
          <p14:tracePt t="77172" x="7334250" y="6227763"/>
          <p14:tracePt t="77180" x="7215188" y="6300788"/>
          <p14:tracePt t="77187" x="7105650" y="6373813"/>
          <p14:tracePt t="77195" x="7004050" y="6410325"/>
          <p14:tracePt t="77201" x="6923088" y="6429375"/>
          <p14:tracePt t="77209" x="6886575" y="6437313"/>
          <p14:tracePt t="77216" x="6804025" y="6465888"/>
          <p14:tracePt t="77223" x="6721475" y="6502400"/>
          <p14:tracePt t="77231" x="6630988" y="6519863"/>
          <p14:tracePt t="77238" x="6538913" y="6519863"/>
          <p14:tracePt t="77246" x="6446838" y="6529388"/>
          <p14:tracePt t="77253" x="6300788" y="6529388"/>
          <p14:tracePt t="77261" x="6264275" y="6529388"/>
          <p14:tracePt t="77267" x="6173788" y="6529388"/>
          <p14:tracePt t="77274" x="6091238" y="6529388"/>
          <p14:tracePt t="77282" x="6018213" y="6510338"/>
          <p14:tracePt t="77289" x="5918200" y="6473825"/>
          <p14:tracePt t="77297" x="5799138" y="6429375"/>
          <p14:tracePt t="77304" x="5708650" y="6383338"/>
          <p14:tracePt t="77311" x="5626100" y="6327775"/>
          <p14:tracePt t="77318" x="5524500" y="6273800"/>
          <p14:tracePt t="77325" x="5461000" y="6237288"/>
          <p14:tracePt t="77333" x="5360988" y="6164263"/>
          <p14:tracePt t="77340" x="5241925" y="6072188"/>
          <p14:tracePt t="77348" x="5141913" y="5991225"/>
          <p14:tracePt t="77355" x="5013325" y="5881688"/>
          <p14:tracePt t="77363" x="4867275" y="5697538"/>
          <p14:tracePt t="77369" x="4830763" y="5634038"/>
          <p14:tracePt t="77378" x="4740275" y="5497513"/>
          <p14:tracePt t="77384" x="4694238" y="5414963"/>
          <p14:tracePt t="77391" x="4638675" y="5332413"/>
          <p14:tracePt t="77398" x="4594225" y="5205413"/>
          <p14:tracePt t="77406" x="4565650" y="5032375"/>
          <p14:tracePt t="77413" x="4538663" y="4959350"/>
          <p14:tracePt t="77420" x="4529138" y="4876800"/>
          <p14:tracePt t="77428" x="4502150" y="4830763"/>
          <p14:tracePt t="77435" x="4492625" y="4775200"/>
          <p14:tracePt t="77443" x="4492625" y="4721225"/>
          <p14:tracePt t="77450" x="4492625" y="4629150"/>
          <p14:tracePt t="77457" x="4492625" y="4565650"/>
          <p14:tracePt t="77464" x="4492625" y="4475163"/>
          <p14:tracePt t="77472" x="4492625" y="4419600"/>
          <p14:tracePt t="77479" x="4538663" y="4337050"/>
          <p14:tracePt t="77486" x="4548188" y="4273550"/>
          <p14:tracePt t="77494" x="4575175" y="4200525"/>
          <p14:tracePt t="77501" x="4602163" y="4137025"/>
          <p14:tracePt t="77508" x="4630738" y="4054475"/>
          <p14:tracePt t="77516" x="4684713" y="3954463"/>
          <p14:tracePt t="77523" x="4721225" y="3844925"/>
          <p14:tracePt t="77530" x="4748213" y="3762375"/>
          <p14:tracePt t="77537" x="4803775" y="3679825"/>
          <p14:tracePt t="77545" x="4830763" y="3633788"/>
          <p14:tracePt t="77552" x="4867275" y="3589338"/>
          <p14:tracePt t="77559" x="4886325" y="3543300"/>
          <p14:tracePt t="77566" x="4949825" y="3487738"/>
          <p14:tracePt t="77574" x="5005388" y="3406775"/>
          <p14:tracePt t="77581" x="5041900" y="3360738"/>
          <p14:tracePt t="77588" x="5095875" y="3297238"/>
          <p14:tracePt t="77596" x="5159375" y="3241675"/>
          <p14:tracePt t="77603" x="5268913" y="3141663"/>
          <p14:tracePt t="77611" x="5360988" y="3095625"/>
          <p14:tracePt t="77617" x="5497513" y="3005138"/>
          <p14:tracePt t="77625" x="5634038" y="2976563"/>
          <p14:tracePt t="77632" x="5745163" y="2922588"/>
          <p14:tracePt t="77639" x="5872163" y="2903538"/>
          <p14:tracePt t="77647" x="6008688" y="2849563"/>
          <p14:tracePt t="77654" x="6137275" y="2830513"/>
          <p14:tracePt t="77662" x="6219825" y="2820988"/>
          <p14:tracePt t="77669" x="6383338" y="2803525"/>
          <p14:tracePt t="77676" x="6456363" y="2794000"/>
          <p14:tracePt t="77683" x="6621463" y="2794000"/>
          <p14:tracePt t="77690" x="6694488" y="2794000"/>
          <p14:tracePt t="77698" x="6821488" y="2794000"/>
          <p14:tracePt t="77705" x="6877050" y="2794000"/>
          <p14:tracePt t="77712" x="7004050" y="2794000"/>
          <p14:tracePt t="77720" x="7096125" y="2794000"/>
          <p14:tracePt t="77728" x="7259638" y="2794000"/>
          <p14:tracePt t="77734" x="7315200" y="2794000"/>
          <p14:tracePt t="77742" x="7378700" y="2794000"/>
          <p14:tracePt t="77749" x="7451725" y="2794000"/>
          <p14:tracePt t="77756" x="7497763" y="2794000"/>
          <p14:tracePt t="77764" x="7561263" y="2794000"/>
          <p14:tracePt t="77771" x="7616825" y="2794000"/>
          <p14:tracePt t="77778" x="7680325" y="2794000"/>
          <p14:tracePt t="77785" x="7716838" y="2794000"/>
          <p14:tracePt t="77793" x="7743825" y="2794000"/>
          <p14:tracePt t="77800" x="7780338" y="2794000"/>
          <p14:tracePt t="77807" x="7799388" y="2794000"/>
          <p14:tracePt t="77822" x="7808913" y="2794000"/>
          <p14:tracePt t="77830" x="7816850" y="2794000"/>
          <p14:tracePt t="77844" x="7826375" y="2794000"/>
          <p14:tracePt t="77858" x="7835900" y="2794000"/>
          <p14:tracePt t="77895" x="7835900" y="2776538"/>
          <p14:tracePt t="77902" x="7835900" y="2757488"/>
          <p14:tracePt t="77910" x="7808913" y="2720975"/>
          <p14:tracePt t="77917" x="7789863" y="2684463"/>
          <p14:tracePt t="77924" x="7753350" y="2630488"/>
          <p14:tracePt t="77931" x="7689850" y="2574925"/>
          <p14:tracePt t="77939" x="7680325" y="2574925"/>
          <p14:tracePt t="77946" x="7589838" y="2492375"/>
          <p14:tracePt t="77953" x="7580313" y="2492375"/>
          <p14:tracePt t="77961" x="7434263" y="2438400"/>
          <p14:tracePt t="77975" x="7342188" y="2411413"/>
          <p14:tracePt t="77983" x="7305675" y="2411413"/>
          <p14:tracePt t="77990" x="7242175" y="2411413"/>
          <p14:tracePt t="77997" x="7186613" y="2411413"/>
          <p14:tracePt t="78004" x="7178675" y="2411413"/>
          <p14:tracePt t="78012" x="7069138" y="2411413"/>
          <p14:tracePt t="78019" x="6986588" y="2382838"/>
          <p14:tracePt t="78028" x="6894513" y="2382838"/>
          <p14:tracePt t="78034" x="6840538" y="2382838"/>
          <p14:tracePt t="78041" x="6804025" y="2392363"/>
          <p14:tracePt t="78048" x="6704013" y="2401888"/>
          <p14:tracePt t="78056" x="6630988" y="2428875"/>
          <p14:tracePt t="78063" x="6521450" y="2428875"/>
          <p14:tracePt t="78070" x="6456363" y="2438400"/>
          <p14:tracePt t="78078" x="6373813" y="2484438"/>
          <p14:tracePt t="78085" x="6319838" y="2492375"/>
          <p14:tracePt t="78092" x="6273800" y="2520950"/>
          <p14:tracePt t="78099" x="6256338" y="2528888"/>
          <p14:tracePt t="78107" x="6237288" y="2538413"/>
          <p14:tracePt t="78114" x="6227763" y="2538413"/>
          <p14:tracePt t="78121" x="6219825" y="2538413"/>
          <p14:tracePt t="85455" x="6246813" y="2538413"/>
          <p14:tracePt t="85462" x="6273800" y="2538413"/>
          <p14:tracePt t="85470" x="6300788" y="2538413"/>
          <p14:tracePt t="85477" x="6319838" y="2538413"/>
          <p14:tracePt t="85484" x="6337300" y="2538413"/>
          <p14:tracePt t="85491" x="6356350" y="2538413"/>
          <p14:tracePt t="85498" x="6365875" y="2538413"/>
          <p14:tracePt t="85506" x="6373813" y="2538413"/>
          <p14:tracePt t="85513" x="6402388" y="2538413"/>
          <p14:tracePt t="85520" x="6410325" y="2538413"/>
          <p14:tracePt t="85535" x="6438900" y="2538413"/>
          <p14:tracePt t="85542" x="6456363" y="2538413"/>
          <p14:tracePt t="85550" x="6502400" y="2547938"/>
          <p14:tracePt t="85558" x="6529388" y="2547938"/>
          <p14:tracePt t="85564" x="6557963" y="2547938"/>
          <p14:tracePt t="85571" x="6584950" y="2547938"/>
          <p14:tracePt t="85579" x="6602413" y="2547938"/>
          <p14:tracePt t="85587" x="6621463" y="2547938"/>
          <p14:tracePt t="85593" x="6638925" y="2557463"/>
          <p14:tracePt t="85600" x="6648450" y="2557463"/>
          <p14:tracePt t="85608" x="6657975" y="2557463"/>
          <p14:tracePt t="85615" x="6684963" y="2557463"/>
          <p14:tracePt t="85637" x="6694488" y="2557463"/>
          <p14:tracePt t="85652" x="6704013" y="2557463"/>
          <p14:tracePt t="85711" x="6711950" y="2557463"/>
          <p14:tracePt t="85718" x="6721475" y="2557463"/>
          <p14:tracePt t="85732" x="6731000" y="2557463"/>
          <p14:tracePt t="85747" x="6740525" y="2557463"/>
          <p14:tracePt t="85761" x="6757988" y="2557463"/>
          <p14:tracePt t="85775" x="6767513" y="2557463"/>
          <p14:tracePt t="85790" x="6777038" y="2557463"/>
          <p14:tracePt t="85798" x="6784975" y="2557463"/>
          <p14:tracePt t="85805" x="6794500" y="2557463"/>
          <p14:tracePt t="85812" x="6813550" y="2547938"/>
          <p14:tracePt t="85819" x="6821488" y="2547938"/>
          <p14:tracePt t="85827" x="6850063" y="2547938"/>
          <p14:tracePt t="85834" x="6867525" y="2547938"/>
          <p14:tracePt t="85849" x="6886575" y="2547938"/>
          <p14:tracePt t="85856" x="6894513" y="2547938"/>
          <p14:tracePt t="85863" x="6913563" y="2538413"/>
          <p14:tracePt t="85871" x="6931025" y="2538413"/>
          <p14:tracePt t="85879" x="6950075" y="2538413"/>
          <p14:tracePt t="85885" x="6959600" y="2538413"/>
          <p14:tracePt t="85900" x="6967538" y="2538413"/>
          <p14:tracePt t="85907" x="6977063" y="2538413"/>
          <p14:tracePt t="85914" x="6986588" y="2538413"/>
          <p14:tracePt t="85922" x="7013575" y="2538413"/>
          <p14:tracePt t="85929" x="7032625" y="2538413"/>
          <p14:tracePt t="85936" x="7050088" y="2528888"/>
          <p14:tracePt t="85944" x="7069138" y="2528888"/>
          <p14:tracePt t="85951" x="7105650" y="2520950"/>
          <p14:tracePt t="85958" x="7123113" y="2520950"/>
          <p14:tracePt t="85966" x="7159625" y="2520950"/>
          <p14:tracePt t="85973" x="7169150" y="2520950"/>
          <p14:tracePt t="85980" x="7215188" y="2511425"/>
          <p14:tracePt t="85988" x="7232650" y="2511425"/>
          <p14:tracePt t="85995" x="7259638" y="2501900"/>
          <p14:tracePt t="86003" x="7278688" y="2501900"/>
          <p14:tracePt t="86009" x="7305675" y="2501900"/>
          <p14:tracePt t="86016" x="7342188" y="2492375"/>
          <p14:tracePt t="86025" x="7361238" y="2492375"/>
          <p14:tracePt t="86031" x="7370763" y="2492375"/>
          <p14:tracePt t="86039" x="7415213" y="2474913"/>
          <p14:tracePt t="86047" x="7434263" y="2474913"/>
          <p14:tracePt t="86053" x="7461250" y="2474913"/>
          <p14:tracePt t="86060" x="7507288" y="2465388"/>
          <p14:tracePt t="86068" x="7524750" y="2465388"/>
          <p14:tracePt t="86075" x="7553325" y="2465388"/>
          <p14:tracePt t="86083" x="7570788" y="2465388"/>
          <p14:tracePt t="86090" x="7616825" y="2447925"/>
          <p14:tracePt t="86097" x="7643813" y="2447925"/>
          <p14:tracePt t="86104" x="7662863" y="2447925"/>
          <p14:tracePt t="86112" x="7699375" y="2447925"/>
          <p14:tracePt t="86119" x="7726363" y="2447925"/>
          <p14:tracePt t="86126" x="7743825" y="2447925"/>
          <p14:tracePt t="86133" x="7789863" y="2438400"/>
          <p14:tracePt t="86147" x="7816850" y="2438400"/>
          <p14:tracePt t="86148" x="7835900" y="2438400"/>
          <p14:tracePt t="86156" x="7853363" y="2438400"/>
          <p14:tracePt t="86163" x="7881938" y="2438400"/>
          <p14:tracePt t="86170" x="7908925" y="2438400"/>
          <p14:tracePt t="86178" x="7926388" y="2438400"/>
          <p14:tracePt t="86184" x="7962900" y="2438400"/>
          <p14:tracePt t="86192" x="7991475" y="2438400"/>
          <p14:tracePt t="86200" x="8018463" y="2438400"/>
          <p14:tracePt t="86207" x="8045450" y="2438400"/>
          <p14:tracePt t="86213" x="8101013" y="2438400"/>
          <p14:tracePt t="86221" x="8128000" y="2438400"/>
          <p14:tracePt t="86229" x="8164513" y="2438400"/>
          <p14:tracePt t="86236" x="8201025" y="2438400"/>
          <p14:tracePt t="86243" x="8228013" y="2438400"/>
          <p14:tracePt t="86250" x="8256588" y="2438400"/>
          <p14:tracePt t="86257" x="8301038" y="2438400"/>
          <p14:tracePt t="86265" x="8329613" y="2438400"/>
          <p14:tracePt t="86272" x="8347075" y="2438400"/>
          <p14:tracePt t="86280" x="8374063" y="2438400"/>
          <p14:tracePt t="86287" x="8410575" y="2438400"/>
          <p14:tracePt t="86295" x="8439150" y="2438400"/>
          <p14:tracePt t="86301" x="8456613" y="2438400"/>
          <p14:tracePt t="86309" x="8483600" y="2438400"/>
          <p14:tracePt t="86316" x="8512175" y="2438400"/>
          <p14:tracePt t="86323" x="8529638" y="2438400"/>
          <p14:tracePt t="86331" x="8548688" y="2438400"/>
          <p14:tracePt t="86338" x="8575675" y="2438400"/>
          <p14:tracePt t="86345" x="8593138" y="2438400"/>
          <p14:tracePt t="86352" x="8612188" y="2438400"/>
          <p14:tracePt t="86360" x="8621713" y="2438400"/>
          <p14:tracePt t="86368" x="8639175" y="2438400"/>
          <p14:tracePt t="86381" x="8666163" y="2438400"/>
          <p14:tracePt t="86389" x="8675688" y="2438400"/>
          <p14:tracePt t="86396" x="8685213" y="2438400"/>
          <p14:tracePt t="86404" x="8694738" y="2438400"/>
          <p14:tracePt t="86412" x="8702675" y="2438400"/>
          <p14:tracePt t="86418" x="8712200" y="2438400"/>
          <p14:tracePt t="86425" x="8721725" y="2438400"/>
          <p14:tracePt t="86433" x="8758238" y="2438400"/>
          <p14:tracePt t="86440" x="8775700" y="2438400"/>
          <p14:tracePt t="86448" x="8785225" y="2438400"/>
          <p14:tracePt t="86455" x="8821738" y="2438400"/>
          <p14:tracePt t="86462" x="8848725" y="2438400"/>
          <p14:tracePt t="86469" x="8877300" y="2438400"/>
          <p14:tracePt t="86477" x="8894763" y="2438400"/>
          <p14:tracePt t="86484" x="8913813" y="2438400"/>
          <p14:tracePt t="86491" x="8959850" y="2455863"/>
          <p14:tracePt t="86498" x="8967788" y="2465388"/>
          <p14:tracePt t="86513" x="8977313" y="2465388"/>
          <p14:tracePt t="86521" x="8986838" y="2465388"/>
          <p14:tracePt t="86529" x="8996363" y="2474913"/>
          <p14:tracePt t="86535" x="9004300" y="2484438"/>
          <p14:tracePt t="86550" x="9004300" y="2492375"/>
          <p14:tracePt t="86557" x="9032875" y="2501900"/>
          <p14:tracePt t="86564" x="9040813" y="2501900"/>
          <p14:tracePt t="86579" x="9059863" y="2511425"/>
          <p14:tracePt t="86586" x="9069388" y="2511425"/>
          <p14:tracePt t="86595" x="9086850" y="2520950"/>
          <p14:tracePt t="86601" x="9096375" y="2520950"/>
          <p14:tracePt t="86608" x="9123363" y="2520950"/>
          <p14:tracePt t="86615" x="9142413" y="2528888"/>
          <p14:tracePt t="86622" x="9150350" y="2528888"/>
          <p14:tracePt t="86630" x="9169400" y="2528888"/>
          <p14:tracePt t="86638" x="9186863" y="2538413"/>
          <p14:tracePt t="86645" x="9215438" y="2538413"/>
          <p14:tracePt t="86652" x="9232900" y="2538413"/>
          <p14:tracePt t="86659" x="9251950" y="2547938"/>
          <p14:tracePt t="86666" x="9269413" y="2547938"/>
          <p14:tracePt t="86674" x="9305925" y="2547938"/>
          <p14:tracePt t="86681" x="9315450" y="2547938"/>
          <p14:tracePt t="86689" x="9332913" y="2547938"/>
          <p14:tracePt t="86696" x="9351963" y="2557463"/>
          <p14:tracePt t="86703" x="9361488" y="2557463"/>
          <p14:tracePt t="86710" x="9369425" y="2557463"/>
          <p14:tracePt t="86718" x="9378950" y="2557463"/>
          <p14:tracePt t="86725" x="9388475" y="2557463"/>
          <p14:tracePt t="86732" x="9398000" y="2557463"/>
          <p14:tracePt t="86747" x="9405938" y="2557463"/>
          <p14:tracePt t="86762" x="9415463" y="2557463"/>
          <p14:tracePt t="86769" x="9424988" y="2557463"/>
          <p14:tracePt t="86776" x="9434513" y="2557463"/>
          <p14:tracePt t="86791" x="9442450" y="2557463"/>
          <p14:tracePt t="86797" x="9461500" y="2557463"/>
          <p14:tracePt t="86805" x="9471025" y="2565400"/>
          <p14:tracePt t="86813" x="9478963" y="2565400"/>
          <p14:tracePt t="86820" x="9488488" y="2565400"/>
          <p14:tracePt t="86827" x="9488488" y="2574925"/>
          <p14:tracePt t="86834" x="9507538" y="2574925"/>
          <p14:tracePt t="86841" x="9525000" y="2584450"/>
          <p14:tracePt t="86849" x="9571038" y="2584450"/>
          <p14:tracePt t="86856" x="9598025" y="2593975"/>
          <p14:tracePt t="86864" x="9617075" y="2601913"/>
          <p14:tracePt t="86871" x="9661525" y="2630488"/>
          <p14:tracePt t="86879" x="9707563" y="2638425"/>
          <p14:tracePt t="86897" x="9809163" y="2674938"/>
          <p14:tracePt t="86900" x="9853613" y="2693988"/>
          <p14:tracePt t="86907" x="9899650" y="2703513"/>
          <p14:tracePt t="86915" x="9936163" y="2711450"/>
          <p14:tracePt t="86930" x="10191750" y="2820988"/>
          <p14:tracePt t="86936" x="10210800" y="2830513"/>
          <p14:tracePt t="86944" x="10320338" y="2886075"/>
          <p14:tracePt t="86951" x="10456863" y="2930525"/>
          <p14:tracePt t="86958" x="10621963" y="2959100"/>
          <p14:tracePt t="86966" x="10739438" y="3005138"/>
          <p14:tracePt t="86973" x="11031538" y="3078163"/>
          <p14:tracePt t="86980" x="11296650" y="3151188"/>
          <p14:tracePt t="86987" x="11461750" y="3214688"/>
          <p14:tracePt t="86995" x="11653838" y="3278188"/>
          <p14:tracePt t="87002" x="11817350" y="3324225"/>
          <p14:tracePt t="87009" x="11899900" y="3351213"/>
          <p14:tracePt t="87017" x="12026900" y="3360738"/>
          <p14:tracePt t="87024" x="12109450" y="3387725"/>
          <p14:tracePt t="93166" x="11990388" y="3570288"/>
          <p14:tracePt t="93173" x="11844338" y="3633788"/>
          <p14:tracePt t="93181" x="11625263" y="3698875"/>
          <p14:tracePt t="93188" x="11223625" y="3816350"/>
          <p14:tracePt t="93196" x="10922000" y="3889375"/>
          <p14:tracePt t="93203" x="10629900" y="3971925"/>
          <p14:tracePt t="93211" x="10210800" y="4110038"/>
          <p14:tracePt t="93217" x="9890125" y="4256088"/>
          <p14:tracePt t="93225" x="9607550" y="4402138"/>
          <p14:tracePt t="93232" x="9296400" y="4519613"/>
          <p14:tracePt t="93239" x="9077325" y="4675188"/>
          <p14:tracePt t="93247" x="8921750" y="4767263"/>
          <p14:tracePt t="93254" x="8648700" y="4876800"/>
          <p14:tracePt t="93262" x="8366125" y="5013325"/>
          <p14:tracePt t="93268" x="8108950" y="5149850"/>
          <p14:tracePt t="93276" x="7881938" y="5324475"/>
          <p14:tracePt t="93283" x="7616825" y="5507038"/>
          <p14:tracePt t="93290" x="7315200" y="5697538"/>
          <p14:tracePt t="93298" x="7069138" y="5835650"/>
          <p14:tracePt t="93305" x="6867525" y="5918200"/>
          <p14:tracePt t="93312" x="6638925" y="6072188"/>
          <p14:tracePt t="93319" x="6402388" y="6181725"/>
          <p14:tracePt t="93327" x="6246813" y="6291263"/>
          <p14:tracePt t="93335" x="6018213" y="6392863"/>
          <p14:tracePt t="93342" x="5818188" y="6473825"/>
          <p14:tracePt t="93349" x="5634038" y="6510338"/>
          <p14:tracePt t="93356" x="5516563" y="6565900"/>
          <p14:tracePt t="93364" x="5370513" y="6592888"/>
          <p14:tracePt t="93371" x="5260975" y="6611938"/>
          <p14:tracePt t="93379" x="5078413" y="6638925"/>
          <p14:tracePt t="93385" x="4895850" y="6656388"/>
          <p14:tracePt t="93393" x="4794250" y="6684963"/>
          <p14:tracePt t="93400" x="4611688" y="6684963"/>
          <p14:tracePt t="93408" x="4465638" y="6684963"/>
          <p14:tracePt t="93415" x="4283075" y="6684963"/>
          <p14:tracePt t="93422" x="4146550" y="6684963"/>
          <p14:tracePt t="93429" x="4027488" y="6648450"/>
          <p14:tracePt t="93436" x="3881438" y="6629400"/>
          <p14:tracePt t="93444" x="3698875" y="6583363"/>
          <p14:tracePt t="93451" x="3543300" y="6538913"/>
          <p14:tracePt t="93459" x="3397250" y="6483350"/>
          <p14:tracePt t="93466" x="3278188" y="6419850"/>
          <p14:tracePt t="93473" x="3122613" y="6327775"/>
          <p14:tracePt t="93481" x="2932113" y="6246813"/>
          <p14:tracePt t="93487" x="2776538" y="6173788"/>
          <p14:tracePt t="93496" x="2630488" y="6100763"/>
          <p14:tracePt t="93503" x="2520950" y="6027738"/>
          <p14:tracePt t="93509" x="2374900" y="5954713"/>
          <p14:tracePt t="93517" x="2219325" y="5889625"/>
          <p14:tracePt t="93525" x="2036763" y="5826125"/>
          <p14:tracePt t="93531" x="1954213" y="5789613"/>
          <p14:tracePt t="93539" x="1854200" y="5726113"/>
          <p14:tracePt t="93546" x="1735138" y="5653088"/>
          <p14:tracePt t="93553" x="1671638" y="5634038"/>
          <p14:tracePt t="93560" x="1570038" y="5561013"/>
          <p14:tracePt t="93568" x="1489075" y="5534025"/>
          <p14:tracePt t="93575" x="1433513" y="5507038"/>
          <p14:tracePt t="93583" x="1387475" y="5487988"/>
          <p14:tracePt t="93590" x="1350963" y="5451475"/>
          <p14:tracePt t="93598" x="1323975" y="5434013"/>
          <p14:tracePt t="93604" x="1250950" y="5405438"/>
          <p14:tracePt t="93612" x="1223963" y="5397500"/>
          <p14:tracePt t="93620" x="1204913" y="5397500"/>
          <p14:tracePt t="93627" x="1160463" y="5387975"/>
          <p14:tracePt t="93633" x="1141413" y="5378450"/>
          <p14:tracePt t="93641" x="1114425" y="5378450"/>
          <p14:tracePt t="93648" x="1104900" y="5378450"/>
          <p14:tracePt t="93656" x="1087438" y="5360988"/>
          <p14:tracePt t="93664" x="1058863" y="5351463"/>
          <p14:tracePt t="93670" x="1050925" y="5341938"/>
          <p14:tracePt t="93677" x="1041400" y="5332413"/>
          <p14:tracePt t="93685" x="1031875" y="5324475"/>
          <p14:tracePt t="93693" x="1014413" y="5305425"/>
          <p14:tracePt t="93699" x="1004888" y="5305425"/>
          <p14:tracePt t="93707" x="995363" y="5305425"/>
          <p14:tracePt t="93714" x="985838" y="5295900"/>
          <p14:tracePt t="93721" x="977900" y="5295900"/>
          <p14:tracePt t="93729" x="968375" y="5278438"/>
          <p14:tracePt t="93736" x="958850" y="5278438"/>
          <p14:tracePt t="93743" x="949325" y="5278438"/>
          <p14:tracePt t="93751" x="941388" y="5268913"/>
          <p14:tracePt t="93773" x="941388" y="5259388"/>
          <p14:tracePt t="93787" x="941388" y="5251450"/>
          <p14:tracePt t="93801" x="941388" y="5241925"/>
          <p14:tracePt t="93809" x="949325" y="5241925"/>
          <p14:tracePt t="93824" x="958850" y="5232400"/>
          <p14:tracePt t="93831" x="968375" y="5222875"/>
          <p14:tracePt t="93846" x="968375" y="5214938"/>
          <p14:tracePt t="93861" x="968375" y="5195888"/>
          <p14:tracePt t="93868" x="968375" y="5186363"/>
          <p14:tracePt t="93875" x="968375" y="5178425"/>
          <p14:tracePt t="93882" x="968375" y="5168900"/>
          <p14:tracePt t="93889" x="995363" y="5159375"/>
          <p14:tracePt t="93897" x="995363" y="5141913"/>
          <p14:tracePt t="93913" x="1004888" y="5095875"/>
          <p14:tracePt t="93918" x="1004888" y="5076825"/>
          <p14:tracePt t="93926" x="1004888" y="5068888"/>
          <p14:tracePt t="93941" x="1014413" y="5059363"/>
          <p14:tracePt t="93955" x="1014413" y="5049838"/>
          <p14:tracePt t="93977" x="1014413" y="5040313"/>
          <p14:tracePt t="94035" x="1014413" y="5049838"/>
          <p14:tracePt t="94050" x="1014413" y="5059363"/>
          <p14:tracePt t="94058" x="1014413" y="5068888"/>
          <p14:tracePt t="94086" x="1014413" y="5076825"/>
          <p14:tracePt t="94203" x="1014413" y="5086350"/>
          <p14:tracePt t="94218" x="1022350" y="5086350"/>
          <p14:tracePt t="94232" x="1031875" y="5086350"/>
          <p14:tracePt t="94240" x="1041400" y="5086350"/>
          <p14:tracePt t="94247" x="1050925" y="5086350"/>
          <p14:tracePt t="94255" x="1058863" y="5086350"/>
          <p14:tracePt t="94263" x="1087438" y="5086350"/>
          <p14:tracePt t="94276" x="1104900" y="5086350"/>
          <p14:tracePt t="94283" x="1114425" y="5086350"/>
          <p14:tracePt t="94291" x="1131888" y="5086350"/>
          <p14:tracePt t="94298" x="1150938" y="5086350"/>
          <p14:tracePt t="94320" x="1223963" y="5122863"/>
          <p14:tracePt t="94342" x="1323975" y="5168900"/>
          <p14:tracePt t="94349" x="1333500" y="5168900"/>
          <p14:tracePt t="94356" x="1379538" y="5168900"/>
          <p14:tracePt t="94364" x="1433513" y="5168900"/>
          <p14:tracePt t="94371" x="1489075" y="5168900"/>
          <p14:tracePt t="94379" x="1570038" y="5159375"/>
          <p14:tracePt t="94386" x="1625600" y="5159375"/>
          <p14:tracePt t="94394" x="1681163" y="5149850"/>
          <p14:tracePt t="94400" x="1725613" y="5141913"/>
          <p14:tracePt t="94408" x="1798638" y="5141913"/>
          <p14:tracePt t="94415" x="1835150" y="5141913"/>
          <p14:tracePt t="94422" x="1900238" y="5113338"/>
          <p14:tracePt t="94429" x="1936750" y="5113338"/>
          <p14:tracePt t="94437" x="1990725" y="5105400"/>
          <p14:tracePt t="94444" x="2027238" y="5095875"/>
          <p14:tracePt t="94451" x="2046288" y="5095875"/>
          <p14:tracePt t="94459" x="2063750" y="5095875"/>
          <p14:tracePt t="94474" x="2082800" y="5095875"/>
          <p14:tracePt t="94518" x="2073275" y="5095875"/>
          <p14:tracePt t="94524" x="2063750" y="5086350"/>
          <p14:tracePt t="94532" x="2054225" y="5086350"/>
          <p14:tracePt t="94539" x="2046288" y="5086350"/>
          <p14:tracePt t="94547" x="2036763" y="5086350"/>
          <p14:tracePt t="94554" x="2027238" y="5086350"/>
          <p14:tracePt t="94562" x="2017713" y="5086350"/>
          <p14:tracePt t="94568" x="2009775" y="5076825"/>
          <p14:tracePt t="94575" x="1973263" y="5076825"/>
          <p14:tracePt t="94583" x="1954213" y="5068888"/>
          <p14:tracePt t="94590" x="1936750" y="5068888"/>
          <p14:tracePt t="94597" x="1908175" y="5068888"/>
          <p14:tracePt t="94605" x="1871663" y="5068888"/>
          <p14:tracePt t="94612" x="1844675" y="5068888"/>
          <p14:tracePt t="94620" x="1808163" y="5068888"/>
          <p14:tracePt t="94627" x="1771650" y="5068888"/>
          <p14:tracePt t="94634" x="1744663" y="5068888"/>
          <p14:tracePt t="94642" x="1735138" y="5068888"/>
          <p14:tracePt t="94649" x="1698625" y="5076825"/>
          <p14:tracePt t="94656" x="1662113" y="5076825"/>
          <p14:tracePt t="94664" x="1662113" y="5086350"/>
          <p14:tracePt t="94671" x="1644650" y="5086350"/>
          <p14:tracePt t="94679" x="1635125" y="5086350"/>
          <p14:tracePt t="94685" x="1606550" y="5086350"/>
          <p14:tracePt t="94692" x="1589088" y="5086350"/>
          <p14:tracePt t="94700" x="1579563" y="5086350"/>
          <p14:tracePt t="94707" x="1562100" y="5086350"/>
          <p14:tracePt t="94722" x="1543050" y="5086350"/>
          <p14:tracePt t="94729" x="1525588" y="5086350"/>
          <p14:tracePt t="94736" x="1516063" y="5086350"/>
          <p14:tracePt t="94744" x="1506538" y="5086350"/>
          <p14:tracePt t="94751" x="1489075" y="5086350"/>
          <p14:tracePt t="94758" x="1479550" y="5086350"/>
          <p14:tracePt t="94772" x="1460500" y="5076825"/>
          <p14:tracePt t="94780" x="1443038" y="5076825"/>
          <p14:tracePt t="94787" x="1423988" y="5076825"/>
          <p14:tracePt t="94795" x="1416050" y="5076825"/>
          <p14:tracePt t="94802" x="1406525" y="5076825"/>
          <p14:tracePt t="94809" x="1387475" y="5076825"/>
          <p14:tracePt t="94817" x="1379538" y="5076825"/>
          <p14:tracePt t="94831" x="1360488" y="5076825"/>
          <p14:tracePt t="94839" x="1350963" y="5076825"/>
          <p14:tracePt t="94846" x="1343025" y="5076825"/>
          <p14:tracePt t="94853" x="1333500" y="5076825"/>
          <p14:tracePt t="94860" x="1323975" y="5076825"/>
          <p14:tracePt t="94882" x="1314450" y="5076825"/>
          <p14:tracePt t="94889" x="1306513" y="5076825"/>
          <p14:tracePt t="94904" x="1296988" y="5076825"/>
          <p14:tracePt t="94926" x="1287463" y="5076825"/>
          <p14:tracePt t="94934" x="1270000" y="5076825"/>
          <p14:tracePt t="96730" x="1260475" y="5076825"/>
          <p14:tracePt t="96745" x="1241425" y="5076825"/>
          <p14:tracePt t="96752" x="1223963" y="5076825"/>
          <p14:tracePt t="96760" x="1204913" y="5076825"/>
          <p14:tracePt t="96766" x="1177925" y="5076825"/>
          <p14:tracePt t="96774" x="1150938" y="5076825"/>
          <p14:tracePt t="96781" x="1131888" y="5076825"/>
          <p14:tracePt t="96789" x="1123950" y="5076825"/>
          <p14:tracePt t="96796" x="1095375" y="5086350"/>
          <p14:tracePt t="96803" x="1087438" y="5086350"/>
          <p14:tracePt t="96810" x="1077913" y="5086350"/>
          <p14:tracePt t="96818" x="1058863" y="5086350"/>
          <p14:tracePt t="96825" x="1050925" y="5086350"/>
          <p14:tracePt t="96839" x="1041400" y="5086350"/>
          <p14:tracePt t="96847" x="1031875" y="5086350"/>
          <p14:tracePt t="96854" x="1014413" y="5086350"/>
          <p14:tracePt t="96861" x="1004888" y="5086350"/>
          <p14:tracePt t="96877" x="995363" y="5086350"/>
          <p14:tracePt t="96927" x="995363" y="5076825"/>
          <p14:tracePt t="96956" x="1004888" y="5076825"/>
          <p14:tracePt t="96964" x="1022350" y="5068888"/>
          <p14:tracePt t="96971" x="1041400" y="5068888"/>
          <p14:tracePt t="96978" x="1050925" y="5068888"/>
          <p14:tracePt t="96985" x="1058863" y="5068888"/>
          <p14:tracePt t="96993" x="1077913" y="5068888"/>
          <p14:tracePt t="97000" x="1123950" y="5068888"/>
          <p14:tracePt t="97007" x="1150938" y="5068888"/>
          <p14:tracePt t="97015" x="1177925" y="5068888"/>
          <p14:tracePt t="97022" x="1223963" y="5068888"/>
          <p14:tracePt t="97029" x="1241425" y="5068888"/>
          <p14:tracePt t="97037" x="1260475" y="5068888"/>
          <p14:tracePt t="97044" x="1287463" y="5068888"/>
          <p14:tracePt t="97059" x="1323975" y="5068888"/>
          <p14:tracePt t="97066" x="1343025" y="5068888"/>
          <p14:tracePt t="97073" x="1387475" y="5076825"/>
          <p14:tracePt t="97081" x="1406525" y="5076825"/>
          <p14:tracePt t="97087" x="1416050" y="5086350"/>
          <p14:tracePt t="97096" x="1433513" y="5086350"/>
          <p14:tracePt t="97103" x="1443038" y="5086350"/>
          <p14:tracePt t="97110" x="1452563" y="5086350"/>
          <p14:tracePt t="97117" x="1470025" y="5086350"/>
          <p14:tracePt t="97146" x="1489075" y="5086350"/>
          <p14:tracePt t="97168" x="1497013" y="5086350"/>
          <p14:tracePt t="97212" x="1497013" y="5095875"/>
          <p14:tracePt t="97248" x="1489075" y="5095875"/>
          <p14:tracePt t="97256" x="1460500" y="5095875"/>
          <p14:tracePt t="97263" x="1433513" y="5095875"/>
          <p14:tracePt t="97271" x="1406525" y="5095875"/>
          <p14:tracePt t="97278" x="1360488" y="5105400"/>
          <p14:tracePt t="97285" x="1333500" y="5105400"/>
          <p14:tracePt t="97292" x="1277938" y="5105400"/>
          <p14:tracePt t="97299" x="1223963" y="5105400"/>
          <p14:tracePt t="97307" x="1214438" y="5105400"/>
          <p14:tracePt t="97314" x="1123950" y="5105400"/>
          <p14:tracePt t="97330" x="1058863" y="5105400"/>
          <p14:tracePt t="97336" x="1031875" y="5105400"/>
          <p14:tracePt t="97343" x="1022350" y="5105400"/>
          <p14:tracePt t="97351" x="1004888" y="5105400"/>
          <p14:tracePt t="97358" x="977900" y="5105400"/>
          <p14:tracePt t="97365" x="968375" y="5105400"/>
          <p14:tracePt t="97372" x="958850" y="5105400"/>
          <p14:tracePt t="97380" x="949325" y="5105400"/>
          <p14:tracePt t="97387" x="949325" y="5095875"/>
          <p14:tracePt t="97394" x="949325" y="5086350"/>
          <p14:tracePt t="97402" x="949325" y="5076825"/>
          <p14:tracePt t="97409" x="958850" y="5068888"/>
          <p14:tracePt t="97416" x="985838" y="5059363"/>
          <p14:tracePt t="97423" x="1014413" y="5049838"/>
          <p14:tracePt t="97431" x="1041400" y="5049838"/>
          <p14:tracePt t="97438" x="1114425" y="5049838"/>
          <p14:tracePt t="97446" x="1150938" y="5049838"/>
          <p14:tracePt t="97453" x="1196975" y="5049838"/>
          <p14:tracePt t="97460" x="1223963" y="5059363"/>
          <p14:tracePt t="97467" x="1260475" y="5068888"/>
          <p14:tracePt t="97475" x="1287463" y="5068888"/>
          <p14:tracePt t="97489" x="1397000" y="5086350"/>
          <p14:tracePt t="97511" x="1598613" y="5086350"/>
          <p14:tracePt t="97525" x="1625600" y="5086350"/>
          <p14:tracePt t="97533" x="1635125" y="5086350"/>
          <p14:tracePt t="97540" x="1662113" y="5086350"/>
          <p14:tracePt t="97548" x="1671638" y="5086350"/>
          <p14:tracePt t="97621" x="1652588" y="5086350"/>
          <p14:tracePt t="97628" x="1625600" y="5086350"/>
          <p14:tracePt t="97636" x="1570038" y="5086350"/>
          <p14:tracePt t="97643" x="1497013" y="5095875"/>
          <p14:tracePt t="97650" x="1460500" y="5105400"/>
          <p14:tracePt t="97657" x="1397000" y="5105400"/>
          <p14:tracePt t="97664" x="1343025" y="5105400"/>
          <p14:tracePt t="97672" x="1333500" y="5105400"/>
          <p14:tracePt t="97679" x="1270000" y="5113338"/>
          <p14:tracePt t="97687" x="1241425" y="5113338"/>
          <p14:tracePt t="97694" x="1233488" y="5113338"/>
          <p14:tracePt t="97701" x="1223963" y="5113338"/>
          <p14:tracePt t="97731" x="1260475" y="5105400"/>
          <p14:tracePt t="97737" x="1277938" y="5105400"/>
          <p14:tracePt t="97745" x="1306513" y="5095875"/>
          <p14:tracePt t="97752" x="1343025" y="5086350"/>
          <p14:tracePt t="97759" x="1370013" y="5076825"/>
          <p14:tracePt t="97767" x="1397000" y="5076825"/>
          <p14:tracePt t="97774" x="1443038" y="5076825"/>
          <p14:tracePt t="97781" x="1479550" y="5076825"/>
          <p14:tracePt t="97803" x="1625600" y="5095875"/>
          <p14:tracePt t="97825" x="1644650" y="5105400"/>
          <p14:tracePt t="97833" x="1662113" y="5105400"/>
          <p14:tracePt t="97840" x="1671638" y="5105400"/>
          <p14:tracePt t="97892" x="1671638" y="5113338"/>
          <p14:tracePt t="97898" x="1644650" y="5113338"/>
          <p14:tracePt t="97906" x="1570038" y="5122863"/>
          <p14:tracePt t="97913" x="1533525" y="5132388"/>
          <p14:tracePt t="97920" x="1452563" y="5178425"/>
          <p14:tracePt t="97928" x="1406525" y="5186363"/>
          <p14:tracePt t="97935" x="1343025" y="5222875"/>
          <p14:tracePt t="97942" x="1277938" y="5251450"/>
          <p14:tracePt t="97957" x="1196975" y="5259388"/>
          <p14:tracePt t="97965" x="1177925" y="5268913"/>
          <p14:tracePt t="97972" x="1160463" y="5268913"/>
          <p14:tracePt t="98001" x="1177925" y="5259388"/>
          <p14:tracePt t="98008" x="1204913" y="5241925"/>
          <p14:tracePt t="98015" x="1260475" y="5205413"/>
          <p14:tracePt t="98022" x="1296988" y="5186363"/>
          <p14:tracePt t="98030" x="1323975" y="5168900"/>
          <p14:tracePt t="98037" x="1370013" y="5159375"/>
          <p14:tracePt t="98045" x="1397000" y="5149850"/>
          <p14:tracePt t="98059" x="1479550" y="5141913"/>
          <p14:tracePt t="98066" x="1497013" y="5141913"/>
          <p14:tracePt t="98073" x="1525588" y="5141913"/>
          <p14:tracePt t="98081" x="1533525" y="5141913"/>
          <p14:tracePt t="98088" x="1543050" y="5141913"/>
          <p14:tracePt t="98125" x="1516063" y="5141913"/>
          <p14:tracePt t="98132" x="1497013" y="5141913"/>
          <p14:tracePt t="98139" x="1470025" y="5141913"/>
          <p14:tracePt t="98146" x="1443038" y="5149850"/>
          <p14:tracePt t="98154" x="1397000" y="5159375"/>
          <p14:tracePt t="98161" x="1379538" y="5168900"/>
          <p14:tracePt t="98168" x="1350963" y="5178425"/>
          <p14:tracePt t="98176" x="1333500" y="5186363"/>
          <p14:tracePt t="98183" x="1314450" y="5214938"/>
          <p14:tracePt t="98190" x="1306513" y="5214938"/>
          <p14:tracePt t="98198" x="1296988" y="5214938"/>
          <p14:tracePt t="98206" x="1287463" y="5214938"/>
          <p14:tracePt t="98220" x="1287463" y="5205413"/>
          <p14:tracePt t="98234" x="1287463" y="5195888"/>
          <p14:tracePt t="98242" x="1306513" y="5186363"/>
          <p14:tracePt t="98249" x="1314450" y="5178425"/>
          <p14:tracePt t="98256" x="1323975" y="5178425"/>
          <p14:tracePt t="98270" x="1333500" y="5178425"/>
          <p14:tracePt t="98278" x="1343025" y="5178425"/>
          <p14:tracePt t="99396" x="1406525" y="5178425"/>
          <p14:tracePt t="99402" x="1635125" y="5186363"/>
          <p14:tracePt t="99410" x="1798638" y="5195888"/>
          <p14:tracePt t="99417" x="1927225" y="5195888"/>
          <p14:tracePt t="99425" x="2127250" y="5214938"/>
          <p14:tracePt t="99432" x="2319338" y="5214938"/>
          <p14:tracePt t="99439" x="2574925" y="5232400"/>
          <p14:tracePt t="99447" x="2776538" y="5232400"/>
          <p14:tracePt t="99454" x="2976563" y="5251450"/>
          <p14:tracePt t="99461" x="3287713" y="5287963"/>
          <p14:tracePt t="99468" x="3562350" y="5305425"/>
          <p14:tracePt t="99475" x="3917950" y="5368925"/>
          <p14:tracePt t="99483" x="4356100" y="5434013"/>
          <p14:tracePt t="99490" x="4767263" y="5461000"/>
          <p14:tracePt t="99498" x="5195888" y="5497513"/>
          <p14:tracePt t="99505" x="5680075" y="5524500"/>
          <p14:tracePt t="99513" x="6000750" y="5561013"/>
          <p14:tracePt t="99520" x="6392863" y="5607050"/>
          <p14:tracePt t="99527" x="6740525" y="5653088"/>
          <p14:tracePt t="99534" x="6904038" y="5661025"/>
          <p14:tracePt t="99541" x="7159625" y="5680075"/>
          <p14:tracePt t="99549" x="7397750" y="5697538"/>
          <p14:tracePt t="99556" x="7470775" y="5707063"/>
          <p14:tracePt t="99564" x="7707313" y="5743575"/>
          <p14:tracePt t="99570" x="7835900" y="5770563"/>
          <p14:tracePt t="99577" x="8035925" y="5789613"/>
          <p14:tracePt t="99585" x="8128000" y="5799138"/>
          <p14:tracePt t="99592" x="8301038" y="5835650"/>
          <p14:tracePt t="99600" x="8429625" y="5862638"/>
          <p14:tracePt t="99607" x="8593138" y="5872163"/>
          <p14:tracePt t="99615" x="8758238" y="5908675"/>
          <p14:tracePt t="99621" x="8885238" y="5918200"/>
          <p14:tracePt t="99630" x="9050338" y="5918200"/>
          <p14:tracePt t="99636" x="9132888" y="5935663"/>
          <p14:tracePt t="99643" x="9405938" y="5935663"/>
          <p14:tracePt t="99650" x="9534525" y="5935663"/>
          <p14:tracePt t="99658" x="9625013" y="5935663"/>
          <p14:tracePt t="99666" x="9698038" y="5935663"/>
          <p14:tracePt t="99673" x="9772650" y="5926138"/>
          <p14:tracePt t="99680" x="9817100" y="5918200"/>
          <p14:tracePt t="99687" x="9863138" y="5899150"/>
          <p14:tracePt t="99696" x="9882188" y="5889625"/>
          <p14:tracePt t="99775" x="9890125" y="5743575"/>
          <p14:tracePt t="99782" x="9845675" y="5734050"/>
          <p14:tracePt t="99790" x="9780588" y="5697538"/>
          <p14:tracePt t="99798" x="9753600" y="5689600"/>
          <p14:tracePt t="99804" x="9707563" y="5661025"/>
          <p14:tracePt t="99811" x="9653588" y="5643563"/>
          <p14:tracePt t="99818" x="9607550" y="5616575"/>
          <p14:tracePt t="99826" x="9507538" y="5561013"/>
          <p14:tracePt t="99834" x="9405938" y="5507038"/>
          <p14:tracePt t="99841" x="9305925" y="5451475"/>
          <p14:tracePt t="99848" x="9242425" y="5378450"/>
          <p14:tracePt t="99855" x="9169400" y="5314950"/>
          <p14:tracePt t="99863" x="9142413" y="5278438"/>
          <p14:tracePt t="99870" x="9105900" y="5232400"/>
          <p14:tracePt t="99877" x="9069388" y="5186363"/>
          <p14:tracePt t="99885" x="9040813" y="5168900"/>
          <p14:tracePt t="99892" x="9013825" y="5149850"/>
          <p14:tracePt t="99899" x="8996363" y="5141913"/>
          <p14:tracePt t="99906" x="8967788" y="5113338"/>
          <p14:tracePt t="99915" x="8950325" y="5095875"/>
          <p14:tracePt t="99921" x="8940800" y="5095875"/>
          <p14:tracePt t="99930" x="8921750" y="5086350"/>
          <p14:tracePt t="99935" x="8913813" y="5086350"/>
          <p14:tracePt t="99943" x="8885238" y="5076825"/>
          <p14:tracePt t="99950" x="8867775" y="5068888"/>
          <p14:tracePt t="99957" x="8848725" y="5059363"/>
          <p14:tracePt t="99965" x="8831263" y="5049838"/>
          <p14:tracePt t="99972" x="8812213" y="5040313"/>
          <p14:tracePt t="99980" x="8785225" y="5022850"/>
          <p14:tracePt t="99986" x="8775700" y="5022850"/>
          <p14:tracePt t="99994" x="8758238" y="5013325"/>
          <p14:tracePt t="100002" x="8739188" y="4995863"/>
          <p14:tracePt t="100009" x="8731250" y="4986338"/>
          <p14:tracePt t="100016" x="8721725" y="4986338"/>
          <p14:tracePt t="100023" x="8702675" y="4976813"/>
          <p14:tracePt t="100033" x="8694738" y="4967288"/>
          <p14:tracePt t="100046" x="8694738" y="4959350"/>
          <p14:tracePt t="100052" x="8685213" y="4959350"/>
          <p14:tracePt t="100059" x="8675688" y="4959350"/>
          <p14:tracePt t="100067" x="8666163" y="4949825"/>
          <p14:tracePt t="100074" x="8658225" y="4949825"/>
          <p14:tracePt t="100082" x="8648700" y="4949825"/>
          <p14:tracePt t="100089" x="8639175" y="4949825"/>
          <p14:tracePt t="100096" x="8629650" y="4949825"/>
          <p14:tracePt t="100103" x="8621713" y="4949825"/>
          <p14:tracePt t="100111" x="8612188" y="4940300"/>
          <p14:tracePt t="100118" x="8602663" y="4940300"/>
          <p14:tracePt t="100126" x="8593138" y="4940300"/>
          <p14:tracePt t="100133" x="8585200" y="4940300"/>
          <p14:tracePt t="100147" x="8575675" y="4940300"/>
          <p14:tracePt t="100163" x="8566150" y="4940300"/>
          <p14:tracePt t="100169" x="8548688" y="4940300"/>
          <p14:tracePt t="100176" x="8539163" y="4940300"/>
          <p14:tracePt t="100184" x="8529638" y="4940300"/>
          <p14:tracePt t="100199" x="8520113" y="4930775"/>
          <p14:tracePt t="100213" x="8512175" y="4913313"/>
          <p14:tracePt t="100227" x="8502650" y="4903788"/>
          <p14:tracePt t="101856" x="8512175" y="4840288"/>
          <p14:tracePt t="101864" x="8539163" y="4711700"/>
          <p14:tracePt t="101871" x="8566150" y="4584700"/>
          <p14:tracePt t="101879" x="8602663" y="4446588"/>
          <p14:tracePt t="101886" x="8658225" y="4365625"/>
          <p14:tracePt t="101893" x="8685213" y="4237038"/>
          <p14:tracePt t="101900" x="8731250" y="4100513"/>
          <p14:tracePt t="101908" x="8758238" y="4008438"/>
          <p14:tracePt t="101915" x="8812213" y="3835400"/>
          <p14:tracePt t="101922" x="8858250" y="3743325"/>
          <p14:tracePt t="101930" x="8904288" y="3570288"/>
          <p14:tracePt t="101936" x="8921750" y="3543300"/>
          <p14:tracePt t="101944" x="8959850" y="3451225"/>
          <p14:tracePt t="101951" x="9004300" y="3387725"/>
          <p14:tracePt t="101959" x="9077325" y="3260725"/>
          <p14:tracePt t="101966" x="9113838" y="3159125"/>
          <p14:tracePt t="101973" x="9259888" y="2930525"/>
          <p14:tracePt t="101981" x="9305925" y="2794000"/>
          <p14:tracePt t="101988" x="9398000" y="2620963"/>
          <p14:tracePt t="101997" x="9471025" y="2484438"/>
          <p14:tracePt t="102003" x="9515475" y="2319338"/>
          <p14:tracePt t="102010" x="9580563" y="2219325"/>
          <p14:tracePt t="102017" x="9598025" y="2155825"/>
          <p14:tracePt t="102024" x="9617075" y="2082800"/>
          <p14:tracePt t="102032" x="9625013" y="2054225"/>
          <p14:tracePt t="102039" x="9625013" y="2036763"/>
          <p14:tracePt t="102053" x="9625013" y="2027238"/>
          <p14:tracePt t="102083" x="9617075" y="2027238"/>
          <p14:tracePt t="102090" x="9598025" y="2027238"/>
          <p14:tracePt t="102097" x="9561513" y="2027238"/>
          <p14:tracePt t="102104" x="9507538" y="2027238"/>
          <p14:tracePt t="102113" x="9434513" y="2027238"/>
          <p14:tracePt t="102119" x="9332913" y="2027238"/>
          <p14:tracePt t="102127" x="9242425" y="2027238"/>
          <p14:tracePt t="102133" x="9150350" y="2027238"/>
          <p14:tracePt t="102149" x="9050338" y="2027238"/>
          <p14:tracePt t="102156" x="9023350" y="2027238"/>
          <p14:tracePt t="102164" x="8996363" y="2036763"/>
          <p14:tracePt t="102171" x="8977313" y="2046288"/>
          <p14:tracePt t="102178" x="8931275" y="2054225"/>
          <p14:tracePt t="102185" x="8913813" y="2063750"/>
          <p14:tracePt t="102192" x="8894763" y="2073275"/>
          <p14:tracePt t="102199" x="8877300" y="2082800"/>
          <p14:tracePt t="102207" x="8848725" y="2082800"/>
          <p14:tracePt t="102214" x="8840788" y="2100263"/>
          <p14:tracePt t="102221" x="8831263" y="2109788"/>
          <p14:tracePt t="102230" x="8812213" y="2119313"/>
          <p14:tracePt t="102236" x="8794750" y="2127250"/>
          <p14:tracePt t="102243" x="8785225" y="2127250"/>
          <p14:tracePt t="102251" x="8775700" y="2127250"/>
          <p14:tracePt t="102265" x="8767763" y="2127250"/>
          <p14:tracePt t="102272" x="8758238" y="2127250"/>
          <p14:tracePt t="102280" x="8748713" y="2127250"/>
          <p14:tracePt t="102287" x="8739188" y="2127250"/>
          <p14:tracePt t="104697" x="8785225" y="2163763"/>
          <p14:tracePt t="104704" x="8885238" y="2200275"/>
          <p14:tracePt t="104712" x="9050338" y="2246313"/>
          <p14:tracePt t="104719" x="9178925" y="2273300"/>
          <p14:tracePt t="104726" x="9315450" y="2319338"/>
          <p14:tracePt t="104734" x="9442450" y="2365375"/>
          <p14:tracePt t="104741" x="9561513" y="2392363"/>
          <p14:tracePt t="104749" x="9726613" y="2455863"/>
          <p14:tracePt t="104756" x="9909175" y="2501900"/>
          <p14:tracePt t="104764" x="9972675" y="2528888"/>
          <p14:tracePt t="104771" x="10109200" y="2584450"/>
          <p14:tracePt t="104777" x="10191750" y="2630488"/>
          <p14:tracePt t="104785" x="10264775" y="2647950"/>
          <p14:tracePt t="104792" x="10401300" y="2684463"/>
          <p14:tracePt t="104800" x="10493375" y="2740025"/>
          <p14:tracePt t="104807" x="10629900" y="2784475"/>
          <p14:tracePt t="104814" x="10675938" y="2803525"/>
          <p14:tracePt t="104821" x="10721975" y="2830513"/>
          <p14:tracePt t="104829" x="10785475" y="2867025"/>
          <p14:tracePt t="104836" x="10812463" y="2876550"/>
          <p14:tracePt t="104843" x="10868025" y="2886075"/>
          <p14:tracePt t="104851" x="10885488" y="2894013"/>
          <p14:tracePt t="104858" x="10904538" y="2903538"/>
          <p14:tracePt t="104865" x="10922000" y="2903538"/>
          <p14:tracePt t="104872" x="10958513" y="2903538"/>
          <p14:tracePt t="104880" x="10987088" y="2903538"/>
          <p14:tracePt t="104887" x="11041063" y="2913063"/>
          <p14:tracePt t="110270" x="10995025" y="2986088"/>
          <p14:tracePt t="110278" x="10914063" y="3049588"/>
          <p14:tracePt t="110285" x="10831513" y="3122613"/>
          <p14:tracePt t="110292" x="10547350" y="3268663"/>
          <p14:tracePt t="110299" x="10320338" y="3341688"/>
          <p14:tracePt t="110307" x="10118725" y="3424238"/>
          <p14:tracePt t="110314" x="9882188" y="3516313"/>
          <p14:tracePt t="110321" x="9461500" y="3652838"/>
          <p14:tracePt t="110329" x="9077325" y="3844925"/>
          <p14:tracePt t="110336" x="8612188" y="4037013"/>
          <p14:tracePt t="110344" x="8008938" y="4273550"/>
          <p14:tracePt t="110351" x="7480300" y="4475163"/>
          <p14:tracePt t="110359" x="6777038" y="4694238"/>
          <p14:tracePt t="110365" x="6200775" y="4949825"/>
          <p14:tracePt t="110372" x="5451475" y="5195888"/>
          <p14:tracePt t="110381" x="4895850" y="5378450"/>
          <p14:tracePt t="110388" x="4219575" y="5588000"/>
          <p14:tracePt t="110395" x="3735388" y="5734050"/>
          <p14:tracePt t="110402" x="3151188" y="5862638"/>
          <p14:tracePt t="110409" x="2740025" y="5999163"/>
          <p14:tracePt t="110416" x="2338388" y="6091238"/>
          <p14:tracePt t="110424" x="1927225" y="6210300"/>
          <p14:tracePt t="110431" x="1662113" y="6283325"/>
          <p14:tracePt t="110439" x="1350963" y="6319838"/>
          <p14:tracePt t="110446" x="1104900" y="6356350"/>
          <p14:tracePt t="110452" x="985838" y="6400800"/>
          <p14:tracePt t="110460" x="839788" y="6410325"/>
          <p14:tracePt t="110467" x="749300" y="6410325"/>
          <p14:tracePt t="110475" x="676275" y="6410325"/>
          <p14:tracePt t="110482" x="630238" y="6400800"/>
          <p14:tracePt t="110490" x="566738" y="6364288"/>
          <p14:tracePt t="110497" x="520700" y="6346825"/>
          <p14:tracePt t="110504" x="501650" y="6319838"/>
          <p14:tracePt t="110511" x="484188" y="6291263"/>
          <p14:tracePt t="110519" x="457200" y="6246813"/>
          <p14:tracePt t="110526" x="438150" y="6200775"/>
          <p14:tracePt t="110533" x="401638" y="6173788"/>
          <p14:tracePt t="110540" x="392113" y="6137275"/>
          <p14:tracePt t="110548" x="384175" y="6108700"/>
          <p14:tracePt t="110555" x="384175" y="6081713"/>
          <p14:tracePt t="110563" x="384175" y="6035675"/>
          <p14:tracePt t="110570" x="384175" y="6008688"/>
          <p14:tracePt t="110577" x="384175" y="5954713"/>
          <p14:tracePt t="110584" x="384175" y="5899150"/>
          <p14:tracePt t="110592" x="401638" y="5835650"/>
          <p14:tracePt t="110599" x="411163" y="5789613"/>
          <p14:tracePt t="110606" x="447675" y="5726113"/>
          <p14:tracePt t="110614" x="457200" y="5689600"/>
          <p14:tracePt t="110620" x="457200" y="5670550"/>
          <p14:tracePt t="110628" x="457200" y="5653088"/>
          <p14:tracePt t="110635" x="465138" y="5643563"/>
          <p14:tracePt t="110643" x="474663" y="5634038"/>
          <p14:tracePt t="110650" x="484188" y="5624513"/>
          <p14:tracePt t="110657" x="501650" y="5607050"/>
          <p14:tracePt t="110664" x="530225" y="5597525"/>
          <p14:tracePt t="110673" x="547688" y="5588000"/>
          <p14:tracePt t="110679" x="584200" y="5580063"/>
          <p14:tracePt t="110687" x="593725" y="5580063"/>
          <p14:tracePt t="110694" x="639763" y="5570538"/>
          <p14:tracePt t="110701" x="684213" y="5570538"/>
          <p14:tracePt t="110709" x="712788" y="5570538"/>
          <p14:tracePt t="110716" x="785813" y="5543550"/>
          <p14:tracePt t="110723" x="876300" y="5514975"/>
          <p14:tracePt t="110731" x="958850" y="5478463"/>
          <p14:tracePt t="110737" x="1041400" y="5451475"/>
          <p14:tracePt t="110744" x="1068388" y="5441950"/>
          <p14:tracePt t="110752" x="1087438" y="5434013"/>
          <p14:tracePt t="110760" x="1104900" y="5424488"/>
          <p14:tracePt t="110767" x="1114425" y="5414963"/>
          <p14:tracePt t="110781" x="1123950" y="5405438"/>
          <p14:tracePt t="110788" x="1123950" y="5387975"/>
          <p14:tracePt t="110811" x="1131888" y="5378450"/>
          <p14:tracePt t="110818" x="1131888" y="5368925"/>
          <p14:tracePt t="110825" x="1150938" y="5351463"/>
          <p14:tracePt t="110832" x="1196975" y="5332413"/>
          <p14:tracePt t="110840" x="1241425" y="5305425"/>
          <p14:tracePt t="110848" x="1323975" y="5232400"/>
          <p14:tracePt t="110855" x="1379538" y="5205413"/>
          <p14:tracePt t="110861" x="1416050" y="5178425"/>
          <p14:tracePt t="110869" x="1452563" y="5132388"/>
          <p14:tracePt t="110877" x="1489075" y="5113338"/>
          <p14:tracePt t="110884" x="1506538" y="5105400"/>
          <p14:tracePt t="110892" x="1525588" y="5095875"/>
          <p14:tracePt t="110898" x="1543050" y="5086350"/>
          <p14:tracePt t="110905" x="1552575" y="5076825"/>
          <p14:tracePt t="110913" x="1562100" y="5068888"/>
          <p14:tracePt t="110921" x="1570038" y="5049838"/>
          <p14:tracePt t="110928" x="1570038" y="5040313"/>
          <p14:tracePt t="110935" x="1579563" y="5032375"/>
          <p14:tracePt t="110942" x="1589088" y="5022850"/>
          <p14:tracePt t="110950" x="1598613" y="5022850"/>
          <p14:tracePt t="110956" x="1606550" y="5013325"/>
          <p14:tracePt t="110964" x="1625600" y="4995863"/>
          <p14:tracePt t="110972" x="1635125" y="4967288"/>
          <p14:tracePt t="110979" x="1644650" y="4959350"/>
          <p14:tracePt t="110986" x="1644650" y="4940300"/>
          <p14:tracePt t="110993" x="1644650" y="4922838"/>
          <p14:tracePt t="111000" x="1644650" y="4913313"/>
          <p14:tracePt t="111008" x="1644650" y="4903788"/>
          <p14:tracePt t="111022" x="1644650" y="4894263"/>
          <p14:tracePt t="111037" x="1635125" y="4894263"/>
          <p14:tracePt t="111044" x="1616075" y="4894263"/>
          <p14:tracePt t="111052" x="1606550" y="4894263"/>
          <p14:tracePt t="111059" x="1579563" y="4876800"/>
          <p14:tracePt t="111066" x="1516063" y="4876800"/>
          <p14:tracePt t="111073" x="1489075" y="4876800"/>
          <p14:tracePt t="111081" x="1397000" y="4913313"/>
          <p14:tracePt t="111089" x="1333500" y="4930775"/>
          <p14:tracePt t="111095" x="1306513" y="4940300"/>
          <p14:tracePt t="111102" x="1260475" y="4949825"/>
          <p14:tracePt t="111110" x="1233488" y="4967288"/>
          <p14:tracePt t="111117" x="1214438" y="4976813"/>
          <p14:tracePt t="111125" x="1204913" y="4976813"/>
          <p14:tracePt t="111132" x="1187450" y="4976813"/>
          <p14:tracePt t="111139" x="1177925" y="4976813"/>
          <p14:tracePt t="111168" x="1204913" y="4976813"/>
          <p14:tracePt t="111176" x="1233488" y="4976813"/>
          <p14:tracePt t="111183" x="1277938" y="4967288"/>
          <p14:tracePt t="111190" x="1343025" y="4959350"/>
          <p14:tracePt t="111198" x="1433513" y="4959350"/>
          <p14:tracePt t="111205" x="1470025" y="4959350"/>
          <p14:tracePt t="111213" x="1516063" y="4959350"/>
          <p14:tracePt t="111220" x="1543050" y="4959350"/>
          <p14:tracePt t="111227" x="1552575" y="4959350"/>
          <p14:tracePt t="111234" x="1570038" y="4959350"/>
          <p14:tracePt t="111307" x="1552575" y="4959350"/>
          <p14:tracePt t="111315" x="1543050" y="4959350"/>
          <p14:tracePt t="111322" x="1525588" y="4959350"/>
          <p14:tracePt t="111833" x="1662113" y="4959350"/>
          <p14:tracePt t="111840" x="1827213" y="4959350"/>
          <p14:tracePt t="111847" x="2054225" y="4967288"/>
          <p14:tracePt t="111855" x="2219325" y="4976813"/>
          <p14:tracePt t="111862" x="2346325" y="4995863"/>
          <p14:tracePt t="111870" x="2547938" y="5013325"/>
          <p14:tracePt t="111877" x="2713038" y="5013325"/>
          <p14:tracePt t="111884" x="2932113" y="5022850"/>
          <p14:tracePt t="111892" x="3059113" y="5022850"/>
          <p14:tracePt t="111899" x="3260725" y="5022850"/>
          <p14:tracePt t="111906" x="3460750" y="5003800"/>
          <p14:tracePt t="111914" x="3716338" y="5003800"/>
          <p14:tracePt t="111920" x="3871913" y="5003800"/>
          <p14:tracePt t="111928" x="4192588" y="4967288"/>
          <p14:tracePt t="111935" x="4492625" y="4949825"/>
          <p14:tracePt t="111943" x="4803775" y="4930775"/>
          <p14:tracePt t="111950" x="5068888" y="4930775"/>
          <p14:tracePt t="111957" x="5451475" y="4940300"/>
          <p14:tracePt t="111964" x="5670550" y="4940300"/>
          <p14:tracePt t="111972" x="5899150" y="4940300"/>
          <p14:tracePt t="111980" x="6183313" y="4976813"/>
          <p14:tracePt t="111986" x="6346825" y="4976813"/>
          <p14:tracePt t="111994" x="6511925" y="4976813"/>
          <p14:tracePt t="112001" x="6694488" y="4976813"/>
          <p14:tracePt t="112008" x="6913563" y="4967288"/>
          <p14:tracePt t="112015" x="7040563" y="4967288"/>
          <p14:tracePt t="112023" x="7215188" y="4940300"/>
          <p14:tracePt t="112031" x="7342188" y="4913313"/>
          <p14:tracePt t="112037" x="7507288" y="4894263"/>
          <p14:tracePt t="112044" x="7634288" y="4894263"/>
          <p14:tracePt t="112052" x="7726363" y="4884738"/>
          <p14:tracePt t="112059" x="7835900" y="4884738"/>
          <p14:tracePt t="112067" x="7935913" y="4857750"/>
          <p14:tracePt t="112074" x="8064500" y="4857750"/>
          <p14:tracePt t="112081" x="8154988" y="4857750"/>
          <p14:tracePt t="112088" x="8283575" y="4857750"/>
          <p14:tracePt t="112096" x="8337550" y="4857750"/>
          <p14:tracePt t="112104" x="8410575" y="4857750"/>
          <p14:tracePt t="112111" x="8466138" y="4857750"/>
          <p14:tracePt t="112117" x="8502650" y="4857750"/>
          <p14:tracePt t="112125" x="8556625" y="4857750"/>
          <p14:tracePt t="112133" x="8593138" y="4857750"/>
          <p14:tracePt t="112140" x="8639175" y="4857750"/>
          <p14:tracePt t="112148" x="8666163" y="4857750"/>
          <p14:tracePt t="112155" x="8694738" y="4857750"/>
          <p14:tracePt t="112161" x="8702675" y="4857750"/>
          <p14:tracePt t="112169" x="8731250" y="4857750"/>
          <p14:tracePt t="112183" x="8739188" y="4857750"/>
          <p14:tracePt t="112234" x="8731250" y="4857750"/>
          <p14:tracePt t="112242" x="8712200" y="4867275"/>
          <p14:tracePt t="112249" x="8702675" y="4876800"/>
          <p14:tracePt t="112256" x="8694738" y="4884738"/>
          <p14:tracePt t="112265" x="8675688" y="4884738"/>
          <p14:tracePt t="112271" x="8648700" y="4894263"/>
          <p14:tracePt t="112278" x="8575675" y="4903788"/>
          <p14:tracePt t="112285" x="8520113" y="4903788"/>
          <p14:tracePt t="112293" x="8447088" y="4903788"/>
          <p14:tracePt t="112300" x="8374063" y="4903788"/>
          <p14:tracePt t="112308" x="8320088" y="4903788"/>
          <p14:tracePt t="112315" x="8310563" y="4903788"/>
          <p14:tracePt t="112322" x="8247063" y="4903788"/>
          <p14:tracePt t="112329" x="8228013" y="4903788"/>
          <p14:tracePt t="112336" x="8210550" y="4903788"/>
          <p14:tracePt t="112351" x="8201025" y="4903788"/>
          <p14:tracePt t="112358" x="8191500" y="4903788"/>
          <p14:tracePt t="112366" x="8174038" y="4903788"/>
          <p14:tracePt t="112373" x="8164513" y="4903788"/>
          <p14:tracePt t="112417" x="8183563" y="4894263"/>
          <p14:tracePt t="112424" x="8201025" y="4884738"/>
          <p14:tracePt t="112432" x="8220075" y="4876800"/>
          <p14:tracePt t="112439" x="8247063" y="4867275"/>
          <p14:tracePt t="112446" x="8293100" y="4867275"/>
          <p14:tracePt t="112454" x="8329613" y="4867275"/>
          <p14:tracePt t="112461" x="8366125" y="4867275"/>
          <p14:tracePt t="112468" x="8402638" y="4867275"/>
          <p14:tracePt t="112475" x="8429625" y="4867275"/>
          <p14:tracePt t="112483" x="8447088" y="4867275"/>
          <p14:tracePt t="112490" x="8466138" y="4867275"/>
          <p14:tracePt t="112497" x="8493125" y="4867275"/>
          <p14:tracePt t="112504" x="8502650" y="4867275"/>
          <p14:tracePt t="112512" x="8512175" y="4867275"/>
          <p14:tracePt t="112519" x="8520113" y="4867275"/>
          <p14:tracePt t="112585" x="8512175" y="4867275"/>
          <p14:tracePt t="112592" x="8493125" y="4867275"/>
          <p14:tracePt t="112599" x="8466138" y="4884738"/>
          <p14:tracePt t="112607" x="8439150" y="4894263"/>
          <p14:tracePt t="112615" x="8429625" y="4894263"/>
          <p14:tracePt t="112621" x="8420100" y="4894263"/>
          <p14:tracePt t="114725" x="8410575" y="4903788"/>
          <p14:tracePt t="114732" x="8402638" y="4913313"/>
          <p14:tracePt t="114739" x="8393113" y="4913313"/>
          <p14:tracePt t="114748" x="8393113" y="4922838"/>
          <p14:tracePt t="114754" x="8383588" y="4930775"/>
          <p14:tracePt t="114761" x="8374063" y="4940300"/>
          <p14:tracePt t="114769" x="8356600" y="4949825"/>
          <p14:tracePt t="114776" x="8329613" y="4959350"/>
          <p14:tracePt t="114784" x="8310563" y="4976813"/>
          <p14:tracePt t="114790" x="8274050" y="5003800"/>
          <p14:tracePt t="114798" x="8256588" y="5022850"/>
          <p14:tracePt t="114805" x="8228013" y="5049838"/>
          <p14:tracePt t="114812" x="8191500" y="5068888"/>
          <p14:tracePt t="114820" x="8164513" y="5113338"/>
          <p14:tracePt t="114827" x="8081963" y="5149850"/>
          <p14:tracePt t="114834" x="8045450" y="5186363"/>
          <p14:tracePt t="114842" x="7962900" y="5251450"/>
          <p14:tracePt t="114849" x="7935913" y="5287963"/>
          <p14:tracePt t="114856" x="7853363" y="5341938"/>
          <p14:tracePt t="114865" x="7816850" y="5368925"/>
          <p14:tracePt t="114871" x="7789863" y="5405438"/>
          <p14:tracePt t="114878" x="7743825" y="5424488"/>
          <p14:tracePt t="114885" x="7707313" y="5478463"/>
          <p14:tracePt t="114893" x="7607300" y="5534025"/>
          <p14:tracePt t="114900" x="7580313" y="5551488"/>
          <p14:tracePt t="114907" x="7516813" y="5616575"/>
          <p14:tracePt t="114915" x="7470775" y="5634038"/>
          <p14:tracePt t="114922" x="7407275" y="5670550"/>
          <p14:tracePt t="114929" x="7351713" y="5726113"/>
          <p14:tracePt t="114936" x="7288213" y="5762625"/>
          <p14:tracePt t="114944" x="7242175" y="5789613"/>
          <p14:tracePt t="114951" x="7215188" y="5816600"/>
          <p14:tracePt t="114959" x="7196138" y="5843588"/>
          <p14:tracePt t="114966" x="7159625" y="5872163"/>
          <p14:tracePt t="114973" x="7123113" y="5889625"/>
          <p14:tracePt t="114981" x="7086600" y="5908675"/>
          <p14:tracePt t="114987" x="7069138" y="5918200"/>
          <p14:tracePt t="114995" x="7023100" y="5945188"/>
          <p14:tracePt t="115002" x="6996113" y="5962650"/>
          <p14:tracePt t="115009" x="6967538" y="5972175"/>
          <p14:tracePt t="115017" x="6923088" y="5981700"/>
          <p14:tracePt t="115024" x="6894513" y="5991225"/>
          <p14:tracePt t="115032" x="6867525" y="5999163"/>
          <p14:tracePt t="115039" x="6794500" y="6018213"/>
          <p14:tracePt t="115046" x="6777038" y="6027738"/>
          <p14:tracePt t="115053" x="6740525" y="6035675"/>
          <p14:tracePt t="115060" x="6704013" y="6064250"/>
          <p14:tracePt t="115068" x="6667500" y="6081713"/>
          <p14:tracePt t="115075" x="6594475" y="6118225"/>
          <p14:tracePt t="115083" x="6529388" y="6137275"/>
          <p14:tracePt t="115090" x="6438900" y="6154738"/>
          <p14:tracePt t="115098" x="6329363" y="6191250"/>
          <p14:tracePt t="115104" x="6246813" y="6210300"/>
          <p14:tracePt t="115112" x="6154738" y="6210300"/>
          <p14:tracePt t="115119" x="6091238" y="6237288"/>
          <p14:tracePt t="115126" x="6054725" y="6246813"/>
          <p14:tracePt t="115134" x="5972175" y="6246813"/>
          <p14:tracePt t="115141" x="5881688" y="6246813"/>
          <p14:tracePt t="115150" x="5808663" y="6254750"/>
          <p14:tracePt t="115155" x="5753100" y="6254750"/>
          <p14:tracePt t="115163" x="5680075" y="6254750"/>
          <p14:tracePt t="115170" x="5616575" y="6254750"/>
          <p14:tracePt t="115177" x="5580063" y="6254750"/>
          <p14:tracePt t="115185" x="5524500" y="6254750"/>
          <p14:tracePt t="115192" x="5480050" y="6254750"/>
          <p14:tracePt t="115200" x="5414963" y="6254750"/>
          <p14:tracePt t="115207" x="5334000" y="6254750"/>
          <p14:tracePt t="115215" x="5187950" y="6237288"/>
          <p14:tracePt t="115221" x="5095875" y="6237288"/>
          <p14:tracePt t="115229" x="4949825" y="6237288"/>
          <p14:tracePt t="115236" x="4840288" y="6227763"/>
          <p14:tracePt t="115243" x="4730750" y="6210300"/>
          <p14:tracePt t="115250" x="4521200" y="6164263"/>
          <p14:tracePt t="115258" x="4375150" y="6164263"/>
          <p14:tracePt t="115265" x="4229100" y="6145213"/>
          <p14:tracePt t="115272" x="4083050" y="6145213"/>
          <p14:tracePt t="115280" x="3935413" y="6145213"/>
          <p14:tracePt t="115287" x="3679825" y="6108700"/>
          <p14:tracePt t="115294" x="3497263" y="6108700"/>
          <p14:tracePt t="115302" x="3387725" y="6108700"/>
          <p14:tracePt t="115309" x="3159125" y="6100763"/>
          <p14:tracePt t="115317" x="2959100" y="6100763"/>
          <p14:tracePt t="115323" x="2757488" y="6100763"/>
          <p14:tracePt t="115331" x="2667000" y="6100763"/>
          <p14:tracePt t="115338" x="2465388" y="6100763"/>
          <p14:tracePt t="115345" x="2319338" y="6100763"/>
          <p14:tracePt t="115353" x="2173288" y="6100763"/>
          <p14:tracePt t="115360" x="2082800" y="6100763"/>
          <p14:tracePt t="115367" x="2009775" y="6100763"/>
          <p14:tracePt t="115375" x="1917700" y="6100763"/>
          <p14:tracePt t="115383" x="1854200" y="6108700"/>
          <p14:tracePt t="115389" x="1781175" y="6108700"/>
          <p14:tracePt t="115397" x="1754188" y="6108700"/>
          <p14:tracePt t="115404" x="1681163" y="6127750"/>
          <p14:tracePt t="115411" x="1652588" y="6127750"/>
          <p14:tracePt t="115418" x="1635125" y="6127750"/>
          <p14:tracePt t="115426" x="1625600" y="6137275"/>
          <p14:tracePt t="115433" x="1616075" y="6145213"/>
          <p14:tracePt t="115440" x="1616075" y="6154738"/>
          <p14:tracePt t="115448" x="1598613" y="6164263"/>
          <p14:tracePt t="115455" x="1598613" y="6173788"/>
          <p14:tracePt t="115462" x="1598613" y="6181725"/>
          <p14:tracePt t="115470" x="1598613" y="6191250"/>
          <p14:tracePt t="115477" x="1616075" y="6200775"/>
          <p14:tracePt t="115484" x="1616075" y="6210300"/>
          <p14:tracePt t="115491" x="1635125" y="6218238"/>
          <p14:tracePt t="115499" x="1652588" y="6237288"/>
          <p14:tracePt t="115506" x="1681163" y="6246813"/>
          <p14:tracePt t="115550" x="1844675" y="6327775"/>
          <p14:tracePt t="115557" x="1844675" y="6337300"/>
          <p14:tracePt t="115572" x="1844675" y="6356350"/>
          <p14:tracePt t="115579" x="1854200" y="6356350"/>
          <p14:tracePt t="115586" x="1854200" y="6364288"/>
          <p14:tracePt t="115601" x="1863725" y="6373813"/>
          <p14:tracePt t="115616" x="1871663" y="6373813"/>
          <p14:tracePt t="115631" x="1881188" y="6373813"/>
          <p14:tracePt t="115645" x="1890713" y="6373813"/>
          <p14:tracePt t="115652" x="1908175" y="6373813"/>
          <p14:tracePt t="115667" x="1936750" y="6364288"/>
          <p14:tracePt t="115674" x="1954213" y="6356350"/>
          <p14:tracePt t="115682" x="1973263" y="6356350"/>
          <p14:tracePt t="115689" x="1981200" y="6356350"/>
          <p14:tracePt t="115696" x="1990725" y="6356350"/>
          <p14:tracePt t="115703" x="2009775" y="6356350"/>
          <p14:tracePt t="115710" x="2027238" y="6356350"/>
          <p14:tracePt t="115718" x="2046288" y="6356350"/>
          <p14:tracePt t="115725" x="2054225" y="6356350"/>
          <p14:tracePt t="115740" x="2063750" y="6356350"/>
          <p14:tracePt t="115748" x="2073275" y="6364288"/>
          <p14:tracePt t="115754" x="2082800" y="6364288"/>
          <p14:tracePt t="115769" x="2090738" y="6364288"/>
          <p14:tracePt t="115791" x="2109788" y="6364288"/>
          <p14:tracePt t="115798" x="2119313" y="6364288"/>
          <p14:tracePt t="115820" x="2127250" y="6364288"/>
          <p14:tracePt t="115849" x="2127250" y="6373813"/>
          <p14:tracePt t="116309" x="2136775" y="6383338"/>
          <p14:tracePt t="116317" x="2146300" y="6392863"/>
          <p14:tracePt t="116324" x="2146300" y="6400800"/>
          <p14:tracePt t="116331" x="2155825" y="6400800"/>
          <p14:tracePt t="116338" x="2155825" y="6410325"/>
          <p14:tracePt t="116346" x="2163763" y="6429375"/>
          <p14:tracePt t="116353" x="2173288" y="6437313"/>
          <p14:tracePt t="116361" x="2182813" y="6446838"/>
          <p14:tracePt t="116368" x="2209800" y="6465888"/>
          <p14:tracePt t="116375" x="2219325" y="6473825"/>
          <p14:tracePt t="116383" x="2228850" y="6473825"/>
          <p14:tracePt t="116390" x="2255838" y="6483350"/>
          <p14:tracePt t="116398" x="2265363" y="6510338"/>
          <p14:tracePt t="116411" x="2292350" y="6519863"/>
          <p14:tracePt t="116419" x="2301875" y="6529388"/>
          <p14:tracePt t="116426" x="2309813" y="6546850"/>
          <p14:tracePt t="116433" x="2319338" y="6546850"/>
          <p14:tracePt t="116441" x="2328863" y="6546850"/>
          <p14:tracePt t="116448" x="2338388" y="6556375"/>
          <p14:tracePt t="116455" x="2346325" y="6556375"/>
          <p14:tracePt t="118909" x="2328863" y="6556375"/>
          <p14:tracePt t="118917" x="2301875" y="6546850"/>
          <p14:tracePt t="118924" x="2255838" y="6519863"/>
          <p14:tracePt t="118931" x="2200275" y="6510338"/>
          <p14:tracePt t="118938" x="2173288" y="6502400"/>
          <p14:tracePt t="118946" x="2127250" y="6483350"/>
          <p14:tracePt t="118953" x="2063750" y="6456363"/>
          <p14:tracePt t="118960" x="2017713" y="6446838"/>
          <p14:tracePt t="118968" x="1990725" y="6429375"/>
          <p14:tracePt t="118975" x="1963738" y="6410325"/>
          <p14:tracePt t="118983" x="1917700" y="6392863"/>
          <p14:tracePt t="118989" x="1890713" y="6383338"/>
          <p14:tracePt t="118997" x="1817688" y="6356350"/>
          <p14:tracePt t="119004" x="1781175" y="6327775"/>
          <p14:tracePt t="119011" x="1689100" y="6300788"/>
          <p14:tracePt t="119019" x="1625600" y="6291263"/>
          <p14:tracePt t="119026" x="1552575" y="6273800"/>
          <p14:tracePt t="119034" x="1489075" y="6246813"/>
          <p14:tracePt t="119041" x="1443038" y="6237288"/>
          <p14:tracePt t="119048" x="1370013" y="6227763"/>
          <p14:tracePt t="119055" x="1333500" y="6227763"/>
          <p14:tracePt t="119062" x="1296988" y="6210300"/>
          <p14:tracePt t="119070" x="1270000" y="6200775"/>
          <p14:tracePt t="119077" x="1177925" y="6173788"/>
          <p14:tracePt t="119085" x="1150938" y="6164263"/>
          <p14:tracePt t="119092" x="1077913" y="6145213"/>
          <p14:tracePt t="119099" x="1050925" y="6137275"/>
          <p14:tracePt t="119106" x="1022350" y="6127750"/>
          <p14:tracePt t="119114" x="977900" y="6118225"/>
          <p14:tracePt t="119122" x="949325" y="6118225"/>
          <p14:tracePt t="119128" x="922338" y="6118225"/>
          <p14:tracePt t="119149" x="858838" y="6118225"/>
          <p14:tracePt t="119151" x="839788" y="6100763"/>
          <p14:tracePt t="119157" x="822325" y="6100763"/>
          <p14:tracePt t="119165" x="785813" y="6100763"/>
          <p14:tracePt t="119172" x="766763" y="6100763"/>
          <p14:tracePt t="119179" x="739775" y="6091238"/>
          <p14:tracePt t="119186" x="693738" y="6091238"/>
          <p14:tracePt t="119194" x="666750" y="6081713"/>
          <p14:tracePt t="119201" x="630238" y="6072188"/>
          <p14:tracePt t="119208" x="566738" y="6054725"/>
          <p14:tracePt t="119216" x="547688" y="6054725"/>
          <p14:tracePt t="119223" x="520700" y="6054725"/>
          <p14:tracePt t="119232" x="501650" y="6054725"/>
          <p14:tracePt t="119238" x="465138" y="6045200"/>
          <p14:tracePt t="119252" x="457200" y="6045200"/>
          <p14:tracePt t="119260" x="438150" y="6035675"/>
          <p14:tracePt t="119267" x="428625" y="6035675"/>
          <p14:tracePt t="119274" x="420688" y="6035675"/>
          <p14:tracePt t="119282" x="411163" y="6035675"/>
          <p14:tracePt t="119289" x="392113" y="6035675"/>
          <p14:tracePt t="119304" x="384175" y="6035675"/>
          <p14:tracePt t="119311" x="374650" y="6035675"/>
          <p14:tracePt t="119318" x="365125" y="6035675"/>
          <p14:tracePt t="119333" x="355600" y="6035675"/>
          <p14:tracePt t="119340" x="347663" y="6035675"/>
          <p14:tracePt t="119355" x="338138" y="6035675"/>
          <p14:tracePt t="119377" x="319088" y="6035675"/>
          <p14:tracePt t="119384" x="311150" y="6035675"/>
          <p14:tracePt t="119399" x="301625" y="6045200"/>
          <p14:tracePt t="119413" x="292100" y="6054725"/>
          <p14:tracePt t="119428" x="282575" y="6064250"/>
          <p14:tracePt t="119442" x="274638" y="6064250"/>
          <p14:tracePt t="119450" x="265113" y="6064250"/>
          <p14:tracePt t="119457" x="255588" y="6064250"/>
          <p14:tracePt t="119465" x="238125" y="6064250"/>
          <p14:tracePt t="119471" x="228600" y="6064250"/>
          <p14:tracePt t="119479" x="219075" y="6064250"/>
          <p14:tracePt t="119493" x="209550" y="6064250"/>
          <p14:tracePt t="119501" x="201613" y="6064250"/>
          <p14:tracePt t="119508" x="192088" y="6064250"/>
          <p14:tracePt t="119515" x="182563" y="6064250"/>
          <p14:tracePt t="119522" x="173038" y="6064250"/>
          <p14:tracePt t="119530" x="155575" y="6072188"/>
          <p14:tracePt t="119544" x="146050" y="6072188"/>
          <p14:tracePt t="119552" x="136525" y="6081713"/>
          <p14:tracePt t="121341" x="209550" y="6081713"/>
          <p14:tracePt t="121349" x="265113" y="6081713"/>
          <p14:tracePt t="121356" x="365125" y="6072188"/>
          <p14:tracePt t="121363" x="401638" y="6072188"/>
          <p14:tracePt t="121371" x="474663" y="6064250"/>
          <p14:tracePt t="121378" x="538163" y="6045200"/>
          <p14:tracePt t="121385" x="593725" y="6045200"/>
          <p14:tracePt t="121392" x="630238" y="6035675"/>
          <p14:tracePt t="121400" x="666750" y="6035675"/>
          <p14:tracePt t="121407" x="703263" y="6027738"/>
          <p14:tracePt t="121415" x="712788" y="6027738"/>
          <p14:tracePt t="121422" x="730250" y="6027738"/>
          <p14:tracePt t="121436" x="739775" y="6027738"/>
          <p14:tracePt t="121524" x="730250" y="6027738"/>
          <p14:tracePt t="121531" x="720725" y="6035675"/>
          <p14:tracePt t="121538" x="712788" y="6035675"/>
          <p14:tracePt t="121546" x="703263" y="6035675"/>
          <p14:tracePt t="121553" x="693738" y="6035675"/>
          <p14:tracePt t="121560" x="684213" y="6035675"/>
          <p14:tracePt t="121568" x="676275" y="6035675"/>
          <p14:tracePt t="121575" x="666750" y="6035675"/>
          <p14:tracePt t="121582" x="657225" y="6035675"/>
          <p14:tracePt t="121589" x="647700" y="6045200"/>
          <p14:tracePt t="121611" x="639763" y="6045200"/>
          <p14:tracePt t="121619" x="630238" y="6054725"/>
          <p14:tracePt t="121626" x="611188" y="6054725"/>
          <p14:tracePt t="121634" x="603250" y="6054725"/>
          <p14:tracePt t="121641" x="593725" y="6054725"/>
          <p14:tracePt t="121649" x="584200" y="6054725"/>
          <p14:tracePt t="121663" x="566738" y="6054725"/>
          <p14:tracePt t="121670" x="557213" y="6054725"/>
          <p14:tracePt t="121677" x="547688" y="6054725"/>
          <p14:tracePt t="123116" x="538163" y="6054725"/>
          <p14:tracePt t="123123" x="530225" y="6064250"/>
          <p14:tracePt t="123131" x="530225" y="6072188"/>
          <p14:tracePt t="123138" x="520700" y="6081713"/>
          <p14:tracePt t="123145" x="511175" y="6091238"/>
          <p14:tracePt t="123152" x="501650" y="6100763"/>
          <p14:tracePt t="123160" x="484188" y="6108700"/>
          <p14:tracePt t="123167" x="465138" y="6118225"/>
          <p14:tracePt t="123174" x="457200" y="6137275"/>
          <p14:tracePt t="123182" x="447675" y="6145213"/>
          <p14:tracePt t="123190" x="438150" y="6145213"/>
          <p14:tracePt t="123196" x="428625" y="6145213"/>
          <p14:tracePt t="123211" x="420688" y="6154738"/>
          <p14:tracePt t="123226" x="411163" y="6154738"/>
          <p14:tracePt t="123248" x="401638" y="6164263"/>
          <p14:tracePt t="123262" x="384175" y="6173788"/>
          <p14:tracePt t="123269" x="384175" y="6181725"/>
          <p14:tracePt t="123277" x="384175" y="6191250"/>
          <p14:tracePt t="123284" x="374650" y="6191250"/>
          <p14:tracePt t="123299" x="374650" y="6200775"/>
          <p14:tracePt t="123306" x="365125" y="6210300"/>
          <p14:tracePt t="123315" x="365125" y="6218238"/>
          <p14:tracePt t="123328" x="365125" y="6227763"/>
          <p14:tracePt t="123335" x="365125" y="6237288"/>
          <p14:tracePt t="123350" x="365125" y="6246813"/>
          <p14:tracePt t="123357" x="365125" y="6254750"/>
          <p14:tracePt t="123367" x="365125" y="6264275"/>
          <p14:tracePt t="123394" x="365125" y="6273800"/>
          <p14:tracePt t="123408" x="365125" y="6291263"/>
          <p14:tracePt t="123416" x="374650" y="6291263"/>
          <p14:tracePt t="123423" x="392113" y="6291263"/>
          <p14:tracePt t="123430" x="401638" y="6300788"/>
          <p14:tracePt t="123437" x="411163" y="6300788"/>
          <p14:tracePt t="123445" x="420688" y="6300788"/>
          <p14:tracePt t="123452" x="428625" y="6300788"/>
          <p14:tracePt t="123459" x="447675" y="6300788"/>
          <p14:tracePt t="123467" x="474663" y="6310313"/>
          <p14:tracePt t="123474" x="493713" y="6310313"/>
          <p14:tracePt t="123482" x="511175" y="6310313"/>
          <p14:tracePt t="123488" x="530225" y="6310313"/>
          <p14:tracePt t="123496" x="538163" y="6319838"/>
          <p14:tracePt t="123503" x="557213" y="6319838"/>
          <p14:tracePt t="123510" x="574675" y="6319838"/>
          <p14:tracePt t="123518" x="593725" y="6319838"/>
          <p14:tracePt t="123533" x="611188" y="6319838"/>
          <p14:tracePt t="123540" x="639763" y="6319838"/>
          <p14:tracePt t="123547" x="657225" y="6319838"/>
          <p14:tracePt t="123554" x="676275" y="6319838"/>
          <p14:tracePt t="123562" x="693738" y="6319838"/>
          <p14:tracePt t="123569" x="739775" y="6319838"/>
          <p14:tracePt t="123576" x="757238" y="6319838"/>
          <p14:tracePt t="123584" x="776288" y="6319838"/>
          <p14:tracePt t="123591" x="793750" y="6327775"/>
          <p14:tracePt t="123599" x="831850" y="6337300"/>
          <p14:tracePt t="123605" x="849313" y="6337300"/>
          <p14:tracePt t="123613" x="876300" y="6346825"/>
          <p14:tracePt t="123620" x="922338" y="6356350"/>
          <p14:tracePt t="123627" x="949325" y="6364288"/>
          <p14:tracePt t="123635" x="995363" y="6383338"/>
          <p14:tracePt t="123642" x="1041400" y="6400800"/>
          <p14:tracePt t="123649" x="1087438" y="6410325"/>
          <p14:tracePt t="123656" x="1114425" y="6419850"/>
          <p14:tracePt t="123664" x="1141413" y="6429375"/>
          <p14:tracePt t="123671" x="1187450" y="6456363"/>
          <p14:tracePt t="123678" x="1204913" y="6465888"/>
          <p14:tracePt t="123686" x="1233488" y="6473825"/>
          <p14:tracePt t="123693" x="1250950" y="6483350"/>
          <p14:tracePt t="123701" x="1260475" y="6502400"/>
          <p14:tracePt t="123708" x="1277938" y="6510338"/>
          <p14:tracePt t="123716" x="1287463" y="6519863"/>
          <p14:tracePt t="123723" x="1296988" y="6529388"/>
          <p14:tracePt t="123730" x="1306513" y="6538913"/>
          <p14:tracePt t="123744" x="1314450" y="6538913"/>
          <p14:tracePt t="123898" x="1314450" y="6529388"/>
          <p14:tracePt t="123919" x="1333500" y="6529388"/>
          <p14:tracePt t="123978" x="1333500" y="6538913"/>
          <p14:tracePt t="124000" x="1343025" y="6538913"/>
          <p14:tracePt t="124007" x="1343025" y="6546850"/>
          <p14:tracePt t="124029" x="1343025" y="6556375"/>
          <p14:tracePt t="124065" x="1343025" y="6565900"/>
          <p14:tracePt t="124086" x="1343025" y="6575425"/>
          <p14:tracePt t="124102" x="1343025" y="6592888"/>
          <p14:tracePt t="124109" x="1333500" y="6592888"/>
          <p14:tracePt t="124117" x="1323975" y="6592888"/>
          <p14:tracePt t="124124" x="1306513" y="6592888"/>
          <p14:tracePt t="124136" x="1277938" y="6592888"/>
          <p14:tracePt t="124139" x="1260475" y="6592888"/>
          <p14:tracePt t="124146" x="1241425" y="6592888"/>
          <p14:tracePt t="124153" x="1214438" y="6592888"/>
          <p14:tracePt t="124160" x="1204913" y="6592888"/>
          <p14:tracePt t="124168" x="1196975" y="6592888"/>
          <p14:tracePt t="124175" x="1187450" y="6592888"/>
          <p14:tracePt t="124183" x="1177925" y="6592888"/>
          <p14:tracePt t="124190" x="1168400" y="6592888"/>
          <p14:tracePt t="124197" x="1160463" y="6592888"/>
          <p14:tracePt t="124204" x="1160463" y="6602413"/>
          <p14:tracePt t="124211" x="1141413" y="6602413"/>
          <p14:tracePt t="124219" x="1131888" y="6602413"/>
          <p14:tracePt t="124226" x="1123950" y="6602413"/>
          <p14:tracePt t="124233" x="1114425" y="6611938"/>
          <p14:tracePt t="124240" x="1104900" y="6611938"/>
          <p14:tracePt t="124249" x="1095375" y="6619875"/>
          <p14:tracePt t="124263" x="1087438" y="6619875"/>
          <p14:tracePt t="124270" x="1077913" y="6619875"/>
          <p14:tracePt t="124277" x="1058863" y="6619875"/>
          <p14:tracePt t="124285" x="1050925" y="6619875"/>
          <p14:tracePt t="124292" x="1041400" y="6619875"/>
          <p14:tracePt t="124306" x="1031875" y="6619875"/>
          <p14:tracePt t="124314" x="1022350" y="6619875"/>
          <p14:tracePt t="124321" x="1014413" y="6619875"/>
          <p14:tracePt t="124328" x="1004888" y="6619875"/>
          <p14:tracePt t="124336" x="995363" y="6619875"/>
          <p14:tracePt t="124343" x="977900" y="6619875"/>
          <p14:tracePt t="124357" x="968375" y="6619875"/>
          <p14:tracePt t="124366" x="958850" y="6619875"/>
          <p14:tracePt t="124372" x="941388" y="6611938"/>
          <p14:tracePt t="124379" x="931863" y="6611938"/>
          <p14:tracePt t="124387" x="922338" y="6611938"/>
          <p14:tracePt t="124394" x="912813" y="6611938"/>
          <p14:tracePt t="124401" x="885825" y="6602413"/>
          <p14:tracePt t="124409" x="868363" y="6592888"/>
          <p14:tracePt t="124416" x="858838" y="6575425"/>
          <p14:tracePt t="124430" x="839788" y="6565900"/>
          <p14:tracePt t="124438" x="803275" y="6546850"/>
          <p14:tracePt t="124445" x="785813" y="6538913"/>
          <p14:tracePt t="124452" x="766763" y="6529388"/>
          <p14:tracePt t="124460" x="749300" y="6529388"/>
          <p14:tracePt t="124468" x="730250" y="6519863"/>
          <p14:tracePt t="124474" x="703263" y="6519863"/>
          <p14:tracePt t="124482" x="676275" y="6510338"/>
          <p14:tracePt t="124489" x="657225" y="6510338"/>
          <p14:tracePt t="124496" x="639763" y="6502400"/>
          <p14:tracePt t="124503" x="620713" y="6492875"/>
          <p14:tracePt t="124511" x="603250" y="6492875"/>
          <p14:tracePt t="124518" x="584200" y="6473825"/>
          <p14:tracePt t="124525" x="566738" y="6473825"/>
          <p14:tracePt t="124533" x="520700" y="6465888"/>
          <p14:tracePt t="124540" x="511175" y="6465888"/>
          <p14:tracePt t="124547" x="493713" y="6456363"/>
          <p14:tracePt t="124555" x="474663" y="6456363"/>
          <p14:tracePt t="124562" x="447675" y="6456363"/>
          <p14:tracePt t="124569" x="428625" y="6446838"/>
          <p14:tracePt t="124577" x="411163" y="6446838"/>
          <p14:tracePt t="124584" x="401638" y="6446838"/>
          <p14:tracePt t="124591" x="384175" y="6446838"/>
          <p14:tracePt t="124599" x="365125" y="6446838"/>
          <p14:tracePt t="124606" x="347663" y="6446838"/>
          <p14:tracePt t="124613" x="328613" y="6437313"/>
          <p14:tracePt t="124620" x="311150" y="6437313"/>
          <p14:tracePt t="124628" x="292100" y="6437313"/>
          <p14:tracePt t="124635" x="274638" y="6437313"/>
          <p14:tracePt t="124642" x="265113" y="6437313"/>
          <p14:tracePt t="124650" x="255588" y="6437313"/>
          <p14:tracePt t="124657" x="238125" y="6429375"/>
          <p14:tracePt t="124664" x="228600" y="6429375"/>
          <p14:tracePt t="124679" x="219075" y="6429375"/>
          <p14:tracePt t="126402" x="238125" y="6364288"/>
          <p14:tracePt t="126410" x="238125" y="6346825"/>
          <p14:tracePt t="126417" x="246063" y="6310313"/>
          <p14:tracePt t="126424" x="255588" y="6291263"/>
          <p14:tracePt t="126433" x="265113" y="6273800"/>
          <p14:tracePt t="126439" x="274638" y="6264275"/>
          <p14:tracePt t="126454" x="274638" y="6254750"/>
          <p14:tracePt t="126475" x="274638" y="6237288"/>
          <p14:tracePt t="126549" x="274638" y="6246813"/>
          <p14:tracePt t="126556" x="274638" y="6254750"/>
          <p14:tracePt t="126563" x="274638" y="6264275"/>
          <p14:tracePt t="126578" x="274638" y="6291263"/>
          <p14:tracePt t="126585" x="265113" y="6310313"/>
          <p14:tracePt t="126592" x="265113" y="6356350"/>
          <p14:tracePt t="126600" x="265113" y="6373813"/>
          <p14:tracePt t="126607" x="265113" y="6392863"/>
          <p14:tracePt t="126614" x="265113" y="6419850"/>
          <p14:tracePt t="126621" x="255588" y="6437313"/>
          <p14:tracePt t="126629" x="255588" y="6456363"/>
          <p14:tracePt t="126636" x="238125" y="6473825"/>
          <p14:tracePt t="126644" x="228600" y="6519863"/>
          <p14:tracePt t="126651" x="219075" y="6538913"/>
          <p14:tracePt t="126658" x="219075" y="6565900"/>
          <p14:tracePt t="126666" x="219075" y="6575425"/>
          <p14:tracePt t="126673" x="201613" y="6629400"/>
          <p14:tracePt t="126680" x="192088" y="6665913"/>
          <p14:tracePt t="126687" x="192088" y="6675438"/>
          <p14:tracePt t="126695" x="182563" y="6711950"/>
          <p14:tracePt t="126702" x="182563" y="6738938"/>
          <p14:tracePt t="126709" x="182563" y="6748463"/>
          <p14:tracePt t="126717" x="182563" y="6765925"/>
          <p14:tracePt t="126733" x="182563" y="6775450"/>
          <p14:tracePt t="126738" x="182563" y="6784975"/>
          <p14:tracePt t="126746" x="182563" y="6802438"/>
          <p14:tracePt t="126775" x="192088" y="6794500"/>
          <p14:tracePt t="126782" x="201613" y="6784975"/>
          <p14:tracePt t="126790" x="201613" y="6775450"/>
          <p14:tracePt t="126797" x="209550" y="6765925"/>
          <p14:tracePt t="126804" x="219075" y="6757988"/>
          <p14:tracePt t="126811" x="238125" y="6729413"/>
          <p14:tracePt t="126819" x="246063" y="6729413"/>
          <p14:tracePt t="126826" x="255588" y="6702425"/>
          <p14:tracePt t="126834" x="274638" y="6665913"/>
          <p14:tracePt t="126841" x="311150" y="6638925"/>
          <p14:tracePt t="126849" x="319088" y="6592888"/>
          <p14:tracePt t="126855" x="328613" y="6565900"/>
          <p14:tracePt t="126870" x="365125" y="6502400"/>
          <p14:tracePt t="126885" x="420688" y="6410325"/>
          <p14:tracePt t="126892" x="428625" y="6373813"/>
          <p14:tracePt t="126900" x="428625" y="6346825"/>
          <p14:tracePt t="126906" x="428625" y="6310313"/>
          <p14:tracePt t="126914" x="428625" y="6291263"/>
          <p14:tracePt t="126921" x="428625" y="6273800"/>
          <p14:tracePt t="126936" x="420688" y="6273800"/>
          <p14:tracePt t="126951" x="411163" y="6283325"/>
          <p14:tracePt t="126957" x="411163" y="6291263"/>
          <p14:tracePt t="126966" x="401638" y="6300788"/>
          <p14:tracePt t="126972" x="401638" y="6310313"/>
          <p14:tracePt t="126979" x="392113" y="6327775"/>
          <p14:tracePt t="126987" x="392113" y="6346825"/>
          <p14:tracePt t="126994" x="384175" y="6364288"/>
          <p14:tracePt t="127002" x="384175" y="6383338"/>
          <p14:tracePt t="127009" x="374650" y="6419850"/>
          <p14:tracePt t="127016" x="374650" y="6446838"/>
          <p14:tracePt t="127023" x="365125" y="6465888"/>
          <p14:tracePt t="127031" x="355600" y="6473825"/>
          <p14:tracePt t="127038" x="347663" y="6502400"/>
          <p14:tracePt t="127052" x="311150" y="6565900"/>
          <p14:tracePt t="127060" x="311150" y="6575425"/>
          <p14:tracePt t="127067" x="301625" y="6602413"/>
          <p14:tracePt t="127074" x="292100" y="6648450"/>
          <p14:tracePt t="127083" x="282575" y="6675438"/>
          <p14:tracePt t="127089" x="274638" y="6692900"/>
          <p14:tracePt t="127096" x="274638" y="6711950"/>
          <p14:tracePt t="127104" x="274638" y="6721475"/>
          <p14:tracePt t="127111" x="274638" y="6729413"/>
          <p14:tracePt t="127118" x="274638" y="6748463"/>
          <p14:tracePt t="127150" x="274638" y="6738938"/>
          <p14:tracePt t="127155" x="274638" y="6721475"/>
          <p14:tracePt t="127162" x="274638" y="6702425"/>
          <p14:tracePt t="127169" x="282575" y="6665913"/>
          <p14:tracePt t="127176" x="292100" y="6629400"/>
          <p14:tracePt t="127184" x="319088" y="6592888"/>
          <p14:tracePt t="127191" x="338138" y="6556375"/>
          <p14:tracePt t="127206" x="365125" y="6456363"/>
          <p14:tracePt t="127220" x="392113" y="6364288"/>
          <p14:tracePt t="127228" x="392113" y="6327775"/>
          <p14:tracePt t="127242" x="392113" y="6291263"/>
          <p14:tracePt t="127249" x="392113" y="6283325"/>
          <p14:tracePt t="127257" x="392113" y="6273800"/>
          <p14:tracePt t="127264" x="392113" y="6264275"/>
          <p14:tracePt t="127293" x="384175" y="6273800"/>
          <p14:tracePt t="127301" x="384175" y="6283325"/>
          <p14:tracePt t="127308" x="374650" y="6300788"/>
          <p14:tracePt t="127316" x="374650" y="6319838"/>
          <p14:tracePt t="127322" x="365125" y="6337300"/>
          <p14:tracePt t="127330" x="365125" y="6364288"/>
          <p14:tracePt t="127337" x="347663" y="6383338"/>
          <p14:tracePt t="127345" x="338138" y="6400800"/>
          <p14:tracePt t="127352" x="328613" y="6429375"/>
          <p14:tracePt t="127359" x="319088" y="6473825"/>
          <p14:tracePt t="127366" x="319088" y="6483350"/>
          <p14:tracePt t="127374" x="311150" y="6510338"/>
          <p14:tracePt t="127381" x="311150" y="6519863"/>
          <p14:tracePt t="127388" x="311150" y="6529388"/>
          <p14:tracePt t="127396" x="274638" y="6602413"/>
          <p14:tracePt t="127403" x="274638" y="6611938"/>
          <p14:tracePt t="127410" x="265113" y="6629400"/>
          <p14:tracePt t="127425" x="265113" y="6638925"/>
          <p14:tracePt t="127433" x="265113" y="6648450"/>
          <p14:tracePt t="127461" x="265113" y="6629400"/>
          <p14:tracePt t="127468" x="265113" y="6611938"/>
          <p14:tracePt t="127476" x="274638" y="6583363"/>
          <p14:tracePt t="127484" x="292100" y="6529388"/>
          <p14:tracePt t="127490" x="301625" y="6502400"/>
          <p14:tracePt t="127498" x="301625" y="6429375"/>
          <p14:tracePt t="127512" x="311150" y="6319838"/>
          <p14:tracePt t="127527" x="311150" y="6227763"/>
          <p14:tracePt t="127535" x="311150" y="6210300"/>
          <p14:tracePt t="127549" x="311150" y="62007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8|5.5|5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4.3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27.7|2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|2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0|16.8|5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0.4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9.2|4.4|37.7|14.7|3.9|0.8|3.3|1.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heme/theme1.xml><?xml version="1.0" encoding="utf-8"?>
<a:theme xmlns:a="http://schemas.openxmlformats.org/drawingml/2006/main" name="ANUPowerpointTemplate2010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31F2F84DB68409E30B721FA94864D" ma:contentTypeVersion="12" ma:contentTypeDescription="Create a new document." ma:contentTypeScope="" ma:versionID="3b6e79e79d3b3d6b29ef03fe799396b9">
  <xsd:schema xmlns:xsd="http://www.w3.org/2001/XMLSchema" xmlns:xs="http://www.w3.org/2001/XMLSchema" xmlns:p="http://schemas.microsoft.com/office/2006/metadata/properties" xmlns:ns3="49715e7d-80ce-4450-8f4c-684b0195ce13" xmlns:ns4="e213fed3-f3ca-41a8-bcc8-f96e2f4e0d04" targetNamespace="http://schemas.microsoft.com/office/2006/metadata/properties" ma:root="true" ma:fieldsID="d3555923f49616b0929e546b7c6e45d3" ns3:_="" ns4:_="">
    <xsd:import namespace="49715e7d-80ce-4450-8f4c-684b0195ce13"/>
    <xsd:import namespace="e213fed3-f3ca-41a8-bcc8-f96e2f4e0d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15e7d-80ce-4450-8f4c-684b0195c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3fed3-f3ca-41a8-bcc8-f96e2f4e0d0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36582-482D-481E-9472-04EF347A2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15e7d-80ce-4450-8f4c-684b0195ce13"/>
    <ds:schemaRef ds:uri="e213fed3-f3ca-41a8-bcc8-f96e2f4e0d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66D3F1-D87E-497F-837E-3CED2A69DE2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213fed3-f3ca-41a8-bcc8-f96e2f4e0d04"/>
    <ds:schemaRef ds:uri="49715e7d-80ce-4450-8f4c-684b0195ce1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42AD25-AB7E-44C4-A68D-CBFE07D2B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1255</Words>
  <Application>Microsoft Office PowerPoint</Application>
  <PresentationFormat>Grand écran</PresentationFormat>
  <Paragraphs>178</Paragraphs>
  <Slides>23</Slides>
  <Notes>8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ANUPowerpointTemplate2010</vt:lpstr>
      <vt:lpstr>Real-Time Self-Testing Quantum Random Number Generator with  Non-classical States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Squeezed State</vt:lpstr>
      <vt:lpstr>Présentation PowerPoint</vt:lpstr>
      <vt:lpstr>Présentation PowerPoint</vt:lpstr>
      <vt:lpstr>Results</vt:lpstr>
      <vt:lpstr>Présentation PowerPoint</vt:lpstr>
      <vt:lpstr>Présentation PowerPoint</vt:lpstr>
      <vt:lpstr>Finite size effects</vt:lpstr>
      <vt:lpstr>Relaxing the I.I.D assumption</vt:lpstr>
      <vt:lpstr>Relaxing the bounded state assumption</vt:lpstr>
      <vt:lpstr>Conclusion &amp; Outlook</vt:lpstr>
      <vt:lpstr>Thank you for your attention!</vt:lpstr>
      <vt:lpstr>Présentation PowerPoint</vt:lpstr>
      <vt:lpstr>Details of experimental parameters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Self-Testing Quantum Random Number Generator with Non-classical States</dc:title>
  <dc:creator>Thibault MICHEL</dc:creator>
  <cp:lastModifiedBy>Thibault MICHEL</cp:lastModifiedBy>
  <cp:revision>66</cp:revision>
  <dcterms:created xsi:type="dcterms:W3CDTF">2020-07-21T14:53:05Z</dcterms:created>
  <dcterms:modified xsi:type="dcterms:W3CDTF">2020-08-13T12:53:20Z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0x010100D6C31F2F84DB68409E30B721FA94864D</vt:lpwstr>
  </property>
</Properties>
</file>